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2.xml" ContentType="application/vnd.openxmlformats-officedocument.themeOverride+xml"/>
  <Override PartName="/ppt/charts/chart16.xml" ContentType="application/vnd.openxmlformats-officedocument.drawingml.chart+xml"/>
  <Override PartName="/ppt/theme/themeOverride3.xml" ContentType="application/vnd.openxmlformats-officedocument.themeOverr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heme/themeOverride4.xml" ContentType="application/vnd.openxmlformats-officedocument.themeOverride+xml"/>
  <Override PartName="/ppt/charts/chart19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0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theme/themeOverride5.xml" ContentType="application/vnd.openxmlformats-officedocument.themeOverr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heme/themeOverride6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26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7.xml" ContentType="application/vnd.openxmlformats-officedocument.drawingml.chart+xml"/>
  <Override PartName="/ppt/theme/themeOverride7.xml" ContentType="application/vnd.openxmlformats-officedocument.themeOverr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theme/themeOverride8.xml" ContentType="application/vnd.openxmlformats-officedocument.themeOverr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theme/themeOverride9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36.xml" ContentType="application/vnd.openxmlformats-officedocument.drawingml.chart+xml"/>
  <Override PartName="/ppt/theme/themeOverride10.xml" ContentType="application/vnd.openxmlformats-officedocument.themeOverr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37.xml" ContentType="application/vnd.openxmlformats-officedocument.drawingml.chart+xml"/>
  <Override PartName="/ppt/theme/themeOverride11.xml" ContentType="application/vnd.openxmlformats-officedocument.themeOverr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charts/chart38.xml" ContentType="application/vnd.openxmlformats-officedocument.drawingml.chart+xml"/>
  <Override PartName="/ppt/theme/themeOverride12.xml" ContentType="application/vnd.openxmlformats-officedocument.themeOverr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39.xml" ContentType="application/vnd.openxmlformats-officedocument.drawingml.chart+xml"/>
  <Override PartName="/ppt/theme/themeOverride13.xml" ContentType="application/vnd.openxmlformats-officedocument.themeOverr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40.xml" ContentType="application/vnd.openxmlformats-officedocument.drawingml.chart+xml"/>
  <Override PartName="/ppt/theme/themeOverride14.xml" ContentType="application/vnd.openxmlformats-officedocument.themeOverr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404" r:id="rId2"/>
    <p:sldId id="405" r:id="rId3"/>
    <p:sldId id="406" r:id="rId4"/>
    <p:sldId id="407" r:id="rId5"/>
    <p:sldId id="408" r:id="rId6"/>
    <p:sldId id="266" r:id="rId7"/>
    <p:sldId id="364" r:id="rId8"/>
    <p:sldId id="365" r:id="rId9"/>
    <p:sldId id="263" r:id="rId10"/>
    <p:sldId id="267" r:id="rId11"/>
    <p:sldId id="270" r:id="rId12"/>
    <p:sldId id="366" r:id="rId13"/>
    <p:sldId id="268" r:id="rId14"/>
    <p:sldId id="269" r:id="rId15"/>
    <p:sldId id="271" r:id="rId16"/>
    <p:sldId id="259" r:id="rId17"/>
    <p:sldId id="260" r:id="rId18"/>
    <p:sldId id="258" r:id="rId19"/>
    <p:sldId id="257" r:id="rId20"/>
    <p:sldId id="261" r:id="rId21"/>
    <p:sldId id="262" r:id="rId22"/>
    <p:sldId id="367" r:id="rId23"/>
    <p:sldId id="264" r:id="rId24"/>
    <p:sldId id="275" r:id="rId25"/>
    <p:sldId id="272" r:id="rId26"/>
    <p:sldId id="274" r:id="rId27"/>
    <p:sldId id="276" r:id="rId28"/>
    <p:sldId id="368" r:id="rId29"/>
    <p:sldId id="369" r:id="rId30"/>
    <p:sldId id="370" r:id="rId31"/>
    <p:sldId id="380" r:id="rId32"/>
    <p:sldId id="277" r:id="rId33"/>
    <p:sldId id="288" r:id="rId34"/>
    <p:sldId id="287" r:id="rId35"/>
    <p:sldId id="279" r:id="rId36"/>
    <p:sldId id="280" r:id="rId37"/>
    <p:sldId id="281" r:id="rId38"/>
    <p:sldId id="309" r:id="rId39"/>
    <p:sldId id="373" r:id="rId40"/>
    <p:sldId id="311" r:id="rId41"/>
    <p:sldId id="310" r:id="rId42"/>
    <p:sldId id="372" r:id="rId43"/>
    <p:sldId id="315" r:id="rId44"/>
    <p:sldId id="338" r:id="rId45"/>
    <p:sldId id="318" r:id="rId46"/>
    <p:sldId id="374" r:id="rId47"/>
    <p:sldId id="375" r:id="rId48"/>
    <p:sldId id="376" r:id="rId49"/>
    <p:sldId id="378" r:id="rId50"/>
    <p:sldId id="379" r:id="rId51"/>
    <p:sldId id="319" r:id="rId52"/>
    <p:sldId id="371" r:id="rId53"/>
    <p:sldId id="321" r:id="rId54"/>
    <p:sldId id="322" r:id="rId55"/>
    <p:sldId id="323" r:id="rId56"/>
    <p:sldId id="324" r:id="rId57"/>
    <p:sldId id="396" r:id="rId58"/>
    <p:sldId id="340" r:id="rId59"/>
    <p:sldId id="384" r:id="rId60"/>
    <p:sldId id="383" r:id="rId61"/>
    <p:sldId id="395" r:id="rId62"/>
    <p:sldId id="326" r:id="rId63"/>
    <p:sldId id="385" r:id="rId64"/>
    <p:sldId id="386" r:id="rId65"/>
    <p:sldId id="341" r:id="rId66"/>
    <p:sldId id="327" r:id="rId67"/>
    <p:sldId id="388" r:id="rId68"/>
    <p:sldId id="343" r:id="rId69"/>
    <p:sldId id="387" r:id="rId70"/>
    <p:sldId id="328" r:id="rId71"/>
    <p:sldId id="344" r:id="rId72"/>
    <p:sldId id="345" r:id="rId73"/>
    <p:sldId id="390" r:id="rId74"/>
    <p:sldId id="391" r:id="rId75"/>
    <p:sldId id="389" r:id="rId76"/>
    <p:sldId id="348" r:id="rId77"/>
    <p:sldId id="329" r:id="rId78"/>
    <p:sldId id="349" r:id="rId79"/>
    <p:sldId id="397" r:id="rId80"/>
    <p:sldId id="330" r:id="rId81"/>
    <p:sldId id="350" r:id="rId82"/>
    <p:sldId id="331" r:id="rId83"/>
    <p:sldId id="332" r:id="rId84"/>
    <p:sldId id="352" r:id="rId85"/>
    <p:sldId id="392" r:id="rId86"/>
    <p:sldId id="393" r:id="rId87"/>
    <p:sldId id="333" r:id="rId88"/>
    <p:sldId id="353" r:id="rId89"/>
    <p:sldId id="381" r:id="rId90"/>
    <p:sldId id="398" r:id="rId91"/>
    <p:sldId id="339" r:id="rId92"/>
    <p:sldId id="382" r:id="rId93"/>
    <p:sldId id="334" r:id="rId94"/>
    <p:sldId id="399" r:id="rId95"/>
    <p:sldId id="335" r:id="rId96"/>
    <p:sldId id="400" r:id="rId97"/>
    <p:sldId id="401" r:id="rId98"/>
    <p:sldId id="402" r:id="rId99"/>
    <p:sldId id="403" r:id="rId100"/>
    <p:sldId id="336" r:id="rId101"/>
    <p:sldId id="354" r:id="rId10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000E95C-BD70-441C-8C45-69966DDEC4EF}">
          <p14:sldIdLst>
            <p14:sldId id="404"/>
            <p14:sldId id="405"/>
            <p14:sldId id="406"/>
            <p14:sldId id="407"/>
            <p14:sldId id="408"/>
            <p14:sldId id="266"/>
            <p14:sldId id="364"/>
            <p14:sldId id="365"/>
            <p14:sldId id="263"/>
            <p14:sldId id="267"/>
            <p14:sldId id="270"/>
            <p14:sldId id="366"/>
            <p14:sldId id="268"/>
            <p14:sldId id="269"/>
            <p14:sldId id="271"/>
            <p14:sldId id="259"/>
            <p14:sldId id="260"/>
            <p14:sldId id="258"/>
            <p14:sldId id="257"/>
            <p14:sldId id="261"/>
            <p14:sldId id="262"/>
            <p14:sldId id="367"/>
            <p14:sldId id="264"/>
            <p14:sldId id="275"/>
            <p14:sldId id="272"/>
            <p14:sldId id="274"/>
            <p14:sldId id="276"/>
          </p14:sldIdLst>
        </p14:section>
        <p14:section name="Раздел без заголовка" id="{5B3FA80F-2B02-4515-98AF-7C9CC722891C}">
          <p14:sldIdLst>
            <p14:sldId id="368"/>
            <p14:sldId id="369"/>
            <p14:sldId id="370"/>
            <p14:sldId id="380"/>
            <p14:sldId id="277"/>
            <p14:sldId id="288"/>
            <p14:sldId id="287"/>
            <p14:sldId id="279"/>
            <p14:sldId id="280"/>
            <p14:sldId id="281"/>
            <p14:sldId id="309"/>
            <p14:sldId id="373"/>
            <p14:sldId id="311"/>
            <p14:sldId id="310"/>
            <p14:sldId id="372"/>
            <p14:sldId id="315"/>
            <p14:sldId id="338"/>
            <p14:sldId id="318"/>
            <p14:sldId id="374"/>
            <p14:sldId id="375"/>
            <p14:sldId id="376"/>
            <p14:sldId id="378"/>
            <p14:sldId id="379"/>
            <p14:sldId id="319"/>
            <p14:sldId id="371"/>
            <p14:sldId id="321"/>
            <p14:sldId id="322"/>
            <p14:sldId id="323"/>
            <p14:sldId id="324"/>
            <p14:sldId id="396"/>
            <p14:sldId id="340"/>
            <p14:sldId id="384"/>
            <p14:sldId id="383"/>
            <p14:sldId id="395"/>
            <p14:sldId id="326"/>
            <p14:sldId id="385"/>
            <p14:sldId id="386"/>
            <p14:sldId id="341"/>
            <p14:sldId id="327"/>
            <p14:sldId id="388"/>
            <p14:sldId id="343"/>
            <p14:sldId id="387"/>
            <p14:sldId id="328"/>
            <p14:sldId id="344"/>
            <p14:sldId id="345"/>
            <p14:sldId id="390"/>
            <p14:sldId id="391"/>
            <p14:sldId id="389"/>
            <p14:sldId id="348"/>
            <p14:sldId id="329"/>
            <p14:sldId id="349"/>
            <p14:sldId id="397"/>
            <p14:sldId id="330"/>
            <p14:sldId id="350"/>
            <p14:sldId id="331"/>
            <p14:sldId id="332"/>
            <p14:sldId id="352"/>
            <p14:sldId id="392"/>
            <p14:sldId id="393"/>
            <p14:sldId id="333"/>
            <p14:sldId id="353"/>
            <p14:sldId id="381"/>
            <p14:sldId id="398"/>
            <p14:sldId id="339"/>
            <p14:sldId id="382"/>
            <p14:sldId id="334"/>
            <p14:sldId id="399"/>
            <p14:sldId id="335"/>
            <p14:sldId id="400"/>
            <p14:sldId id="401"/>
            <p14:sldId id="402"/>
            <p14:sldId id="403"/>
            <p14:sldId id="336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2E03"/>
    <a:srgbClr val="C50B68"/>
    <a:srgbClr val="FFCC00"/>
    <a:srgbClr val="23912D"/>
    <a:srgbClr val="301496"/>
    <a:srgbClr val="020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80" d="100"/>
          <a:sy n="80" d="100"/>
        </p:scale>
        <p:origin x="94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3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7.xlsx"/><Relationship Id="rId1" Type="http://schemas.openxmlformats.org/officeDocument/2006/relationships/themeOverride" Target="../theme/themeOverride4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5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4.xlsx"/><Relationship Id="rId1" Type="http://schemas.openxmlformats.org/officeDocument/2006/relationships/themeOverride" Target="../theme/themeOverride6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6.xlsx"/><Relationship Id="rId1" Type="http://schemas.openxmlformats.org/officeDocument/2006/relationships/themeOverride" Target="../theme/themeOverride7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2.xlsx"/><Relationship Id="rId1" Type="http://schemas.openxmlformats.org/officeDocument/2006/relationships/themeOverride" Target="../theme/themeOverride8.xm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4.xlsx"/><Relationship Id="rId1" Type="http://schemas.openxmlformats.org/officeDocument/2006/relationships/themeOverride" Target="../theme/themeOverride9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5.xlsx"/><Relationship Id="rId1" Type="http://schemas.openxmlformats.org/officeDocument/2006/relationships/themeOverride" Target="../theme/themeOverride10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6.xlsx"/><Relationship Id="rId1" Type="http://schemas.openxmlformats.org/officeDocument/2006/relationships/themeOverride" Target="../theme/themeOverride11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7.xlsx"/><Relationship Id="rId1" Type="http://schemas.openxmlformats.org/officeDocument/2006/relationships/themeOverride" Target="../theme/themeOverride12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8.xlsx"/><Relationship Id="rId1" Type="http://schemas.openxmlformats.org/officeDocument/2006/relationships/themeOverride" Target="../theme/themeOverride1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9.xlsx"/><Relationship Id="rId1" Type="http://schemas.openxmlformats.org/officeDocument/2006/relationships/themeOverride" Target="../theme/themeOverride1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621019433214903"/>
          <c:y val="8.5434560479195579E-2"/>
          <c:w val="0.74378982045473208"/>
          <c:h val="0.6505444781088353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75000"/>
                  </a:schemeClr>
                </a:gs>
                <a:gs pos="76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3099870989391203E-3"/>
                  <c:y val="-0.31937981069396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662-47BD-A7C1-DA9EF1444AB8}"/>
                </c:ext>
              </c:extLst>
            </c:dLbl>
            <c:dLbl>
              <c:idx val="1"/>
              <c:layout>
                <c:manualLayout>
                  <c:x val="8.2198916673657581E-3"/>
                  <c:y val="-0.323474230562801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662-47BD-A7C1-DA9EF1444AB8}"/>
                </c:ext>
              </c:extLst>
            </c:dLbl>
            <c:dLbl>
              <c:idx val="2"/>
              <c:layout>
                <c:manualLayout>
                  <c:x val="2.5660697564216222E-2"/>
                  <c:y val="-0.33545979241743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662-47BD-A7C1-DA9EF1444AB8}"/>
                </c:ext>
              </c:extLst>
            </c:dLbl>
            <c:dLbl>
              <c:idx val="3"/>
              <c:layout>
                <c:manualLayout>
                  <c:x val="3.8258645864745186E-2"/>
                  <c:y val="-0.34790970017415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662-47BD-A7C1-DA9EF1444AB8}"/>
                </c:ext>
              </c:extLst>
            </c:dLbl>
            <c:dLbl>
              <c:idx val="4"/>
              <c:layout>
                <c:manualLayout>
                  <c:x val="3.9835851572047554E-2"/>
                  <c:y val="-0.360851337331845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662-47BD-A7C1-DA9EF1444AB8}"/>
                </c:ext>
              </c:extLst>
            </c:dLbl>
            <c:dLbl>
              <c:idx val="5"/>
              <c:layout>
                <c:manualLayout>
                  <c:x val="3.7793419778754743E-2"/>
                  <c:y val="-0.37012710637785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662-47BD-A7C1-DA9EF1444AB8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3324</c:v>
                </c:pt>
                <c:pt idx="1">
                  <c:v>3304</c:v>
                </c:pt>
                <c:pt idx="2">
                  <c:v>3355</c:v>
                </c:pt>
                <c:pt idx="3">
                  <c:v>3361</c:v>
                </c:pt>
                <c:pt idx="4">
                  <c:v>3376</c:v>
                </c:pt>
                <c:pt idx="5">
                  <c:v>3357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62-47BD-A7C1-DA9EF1444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31763072"/>
        <c:axId val="31777152"/>
        <c:axId val="0"/>
      </c:bar3DChart>
      <c:catAx>
        <c:axId val="3176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777152"/>
        <c:crosses val="autoZero"/>
        <c:auto val="1"/>
        <c:lblAlgn val="ctr"/>
        <c:lblOffset val="100"/>
        <c:noMultiLvlLbl val="0"/>
      </c:catAx>
      <c:valAx>
        <c:axId val="31777152"/>
        <c:scaling>
          <c:orientation val="minMax"/>
        </c:scaling>
        <c:delete val="1"/>
        <c:axPos val="l"/>
        <c:majorGridlines/>
        <c:numFmt formatCode="0%" sourceLinked="1"/>
        <c:majorTickMark val="none"/>
        <c:minorTickMark val="none"/>
        <c:tickLblPos val="nextTo"/>
        <c:crossAx val="31763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Численность</a:t>
            </a:r>
            <a:r>
              <a:rPr lang="ru-RU" baseline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обучающихся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D2B-4B27-AF53-C0DDDB101BDC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5D2B-4B27-AF53-C0DDDB101BDC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5D2B-4B27-AF53-C0DDDB101B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Борская СОШ</c:v>
                </c:pt>
                <c:pt idx="1">
                  <c:v>Ларьянская школа</c:v>
                </c:pt>
                <c:pt idx="2">
                  <c:v>Борский агротехникум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165</c:v>
                </c:pt>
                <c:pt idx="1">
                  <c:v>81</c:v>
                </c:pt>
                <c:pt idx="2">
                  <c:v>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D2B-4B27-AF53-C0DDDB101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580928"/>
        <c:axId val="139582464"/>
      </c:barChart>
      <c:catAx>
        <c:axId val="139580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9582464"/>
        <c:crosses val="autoZero"/>
        <c:auto val="1"/>
        <c:lblAlgn val="ctr"/>
        <c:lblOffset val="100"/>
        <c:noMultiLvlLbl val="0"/>
      </c:catAx>
      <c:valAx>
        <c:axId val="139582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95809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260597112860887"/>
          <c:y val="0.10621087598425201"/>
          <c:w val="0.74244028871391077"/>
          <c:h val="0.78472145669291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60000">
                    <a:srgbClr val="F96A1B">
                      <a:lumMod val="60000"/>
                      <a:lumOff val="40000"/>
                    </a:srgbClr>
                  </a:gs>
                  <a:gs pos="83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c:spPr>
            <c:extLst>
              <c:ext xmlns:c16="http://schemas.microsoft.com/office/drawing/2014/chart" uri="{C3380CC4-5D6E-409C-BE32-E72D297353CC}">
                <c16:uniqueId val="{00000001-48B6-43A1-A852-09CE61D5F352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100000">
                    <a:srgbClr val="F96A1B">
                      <a:lumMod val="75000"/>
                    </a:srgbClr>
                  </a:gs>
                  <a:gs pos="0">
                    <a:srgbClr val="FFFF00"/>
                  </a:gs>
                  <a:gs pos="69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c:spPr>
            <c:extLst>
              <c:ext xmlns:c16="http://schemas.microsoft.com/office/drawing/2014/chart" uri="{C3380CC4-5D6E-409C-BE32-E72D297353CC}">
                <c16:uniqueId val="{00000003-48B6-43A1-A852-09CE61D5F352}"/>
              </c:ext>
            </c:extLst>
          </c:dPt>
          <c:cat>
            <c:strRef>
              <c:f>Лист1!$A$2:$A$3</c:f>
              <c:strCache>
                <c:ptCount val="2"/>
                <c:pt idx="0">
                  <c:v>ДОХОДЫ </c:v>
                </c:pt>
                <c:pt idx="1">
                  <c:v>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28.8</c:v>
                </c:pt>
                <c:pt idx="1">
                  <c:v>28.8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B6-43A1-A852-09CE61D5F3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1043584"/>
        <c:axId val="161045504"/>
        <c:axId val="0"/>
      </c:bar3DChart>
      <c:catAx>
        <c:axId val="161043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045504"/>
        <c:crosses val="autoZero"/>
        <c:auto val="1"/>
        <c:lblAlgn val="ctr"/>
        <c:lblOffset val="100"/>
        <c:noMultiLvlLbl val="0"/>
      </c:catAx>
      <c:valAx>
        <c:axId val="161045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043584"/>
        <c:crosses val="autoZero"/>
        <c:crossBetween val="between"/>
      </c:valAx>
      <c:spPr>
        <a:effectLst/>
      </c:spPr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488841096240077E-2"/>
          <c:y val="3.7770562790679515E-2"/>
          <c:w val="0.95088303305884792"/>
          <c:h val="0.8845797030438203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C0-4379-9ADB-0D8B800949A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3.9</c:v>
                </c:pt>
                <c:pt idx="1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C0-4379-9ADB-0D8B80094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1985664"/>
        <c:axId val="162021760"/>
        <c:axId val="0"/>
      </c:bar3DChart>
      <c:catAx>
        <c:axId val="161985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021760"/>
        <c:crosses val="autoZero"/>
        <c:auto val="1"/>
        <c:lblAlgn val="ctr"/>
        <c:lblOffset val="100"/>
        <c:noMultiLvlLbl val="0"/>
      </c:catAx>
      <c:valAx>
        <c:axId val="162021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1985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0.22573528867162912"/>
          <c:y val="0.12205879127748748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30742880420694"/>
          <c:y val="2.5951111176925858E-2"/>
          <c:w val="0.69384012887456947"/>
          <c:h val="0.9327085597147355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FFC000">
                <a:alpha val="69000"/>
              </a:srgbClr>
            </a:solidFill>
          </c:spPr>
          <c:explosion val="6"/>
          <c:dPt>
            <c:idx val="0"/>
            <c:bubble3D val="0"/>
            <c:explosion val="20"/>
            <c:extLst>
              <c:ext xmlns:c16="http://schemas.microsoft.com/office/drawing/2014/chart" uri="{C3380CC4-5D6E-409C-BE32-E72D297353CC}">
                <c16:uniqueId val="{00000000-24C8-4462-9EFA-7F95F1EFD6CA}"/>
              </c:ext>
            </c:extLst>
          </c:dPt>
          <c:dPt>
            <c:idx val="1"/>
            <c:bubble3D val="0"/>
            <c:explosion val="29"/>
            <c:spPr>
              <a:solidFill>
                <a:schemeClr val="accent2">
                  <a:lumMod val="75000"/>
                  <a:alpha val="69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24C8-4462-9EFA-7F95F1EFD6CA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800" dirty="0" smtClean="0">
                        <a:latin typeface="Times New Roman" pitchFamily="18" charset="0"/>
                        <a:cs typeface="Times New Roman" pitchFamily="18" charset="0"/>
                      </a:rPr>
                      <a:t>89,3%</a:t>
                    </a:r>
                    <a:endParaRPr lang="en-US" sz="28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4C8-4462-9EFA-7F95F1EFD6C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800" dirty="0" smtClean="0">
                        <a:latin typeface="Times New Roman" pitchFamily="18" charset="0"/>
                        <a:cs typeface="Times New Roman" pitchFamily="18" charset="0"/>
                      </a:rPr>
                      <a:t>10,7%</a:t>
                    </a:r>
                    <a:endParaRPr lang="en-US" sz="28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4C8-4462-9EFA-7F95F1EFD6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ИСПОЛНЕННЫЕ БЮДЖЕНЫЕ НАЗНАЧЕНИЯ</c:v>
                </c:pt>
                <c:pt idx="1">
                  <c:v>НЕИСПОЛНЕННЫЕ БЮДЖЕТНЫЕ НАЗНАЧЕНИЯ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C8-4462-9EFA-7F95F1EFD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7009940378588549"/>
          <c:y val="0.6832810508037328"/>
          <c:w val="0.52068620341545435"/>
          <c:h val="0.23284765435352778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500854250875249"/>
          <c:y val="0.2907838032046437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70409469586378"/>
          <c:y val="0.12269940367871439"/>
          <c:w val="0.82420684106061637"/>
          <c:h val="0.753392312214787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explosion val="25"/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48A7-4E72-8115-54A3F8945A1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48A7-4E72-8115-54A3F8945A1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800" dirty="0" smtClean="0">
                        <a:latin typeface="Times New Roman" pitchFamily="18" charset="0"/>
                        <a:cs typeface="Times New Roman" pitchFamily="18" charset="0"/>
                      </a:rPr>
                      <a:t>96%</a:t>
                    </a:r>
                    <a:endParaRPr lang="en-US" sz="28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8A7-4E72-8115-54A3F8945A1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800" dirty="0" smtClean="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en-US" sz="2800" baseline="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en-US" sz="2800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en-US" sz="28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8A7-4E72-8115-54A3F8945A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ИСПОЛНЕНО</c:v>
                </c:pt>
                <c:pt idx="1">
                  <c:v>НЕИСПОЛНЕНО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96.1</c:v>
                </c:pt>
                <c:pt idx="1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A7-4E72-8115-54A3F8945A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265163774073412E-2"/>
          <c:y val="0"/>
          <c:w val="0.62231491186969567"/>
          <c:h val="0.873243433229503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28 муниципальных услуг</c:v>
                </c:pt>
              </c:strCache>
            </c:strRef>
          </c:tx>
          <c:spPr>
            <a:solidFill>
              <a:srgbClr val="7030A0"/>
            </a:solidFill>
          </c:spPr>
          <c:explosion val="63"/>
          <c:dPt>
            <c:idx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B9E7-4616-86DD-AD47668FAAED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9E7-4616-86DD-AD47668FAAED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B9E7-4616-86DD-AD47668FAAED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B9E7-4616-86DD-AD47668FAAED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8-B9E7-4616-86DD-AD47668FAAED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A-B9E7-4616-86DD-AD47668FAAED}"/>
              </c:ext>
            </c:extLst>
          </c:dPt>
          <c:dPt>
            <c:idx val="6"/>
            <c:bubble3D val="0"/>
            <c:spPr>
              <a:solidFill>
                <a:srgbClr val="F96A1B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C-B9E7-4616-86DD-AD47668FAAED}"/>
              </c:ext>
            </c:extLst>
          </c:dPt>
          <c:dLbls>
            <c:dLbl>
              <c:idx val="0"/>
              <c:layout>
                <c:manualLayout>
                  <c:x val="-1.6246024747250305E-2"/>
                  <c:y val="-1.4733932881916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9E7-4616-86DD-AD47668FAAED}"/>
                </c:ext>
              </c:extLst>
            </c:dLbl>
            <c:dLbl>
              <c:idx val="1"/>
              <c:layout>
                <c:manualLayout>
                  <c:x val="6.7327836589585341E-2"/>
                  <c:y val="-1.3117532634320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9E7-4616-86DD-AD47668FAAED}"/>
                </c:ext>
              </c:extLst>
            </c:dLbl>
            <c:dLbl>
              <c:idx val="2"/>
              <c:layout>
                <c:manualLayout>
                  <c:x val="1.1508021926135191E-2"/>
                  <c:y val="-3.3611164416074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9E7-4616-86DD-AD47668FAAED}"/>
                </c:ext>
              </c:extLst>
            </c:dLbl>
            <c:dLbl>
              <c:idx val="3"/>
              <c:layout>
                <c:manualLayout>
                  <c:x val="6.620544145888552E-3"/>
                  <c:y val="-2.4257946808219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9E7-4616-86DD-AD47668FAAED}"/>
                </c:ext>
              </c:extLst>
            </c:dLbl>
            <c:dLbl>
              <c:idx val="4"/>
              <c:layout>
                <c:manualLayout>
                  <c:x val="2.5436327180578125E-3"/>
                  <c:y val="-5.0702216630701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B9E7-4616-86DD-AD47668FAAED}"/>
                </c:ext>
              </c:extLst>
            </c:dLbl>
            <c:dLbl>
              <c:idx val="5"/>
              <c:layout>
                <c:manualLayout>
                  <c:x val="3.1812561501103052E-3"/>
                  <c:y val="-2.9315826380041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B9E7-4616-86DD-AD47668FAAED}"/>
                </c:ext>
              </c:extLst>
            </c:dLbl>
            <c:dLbl>
              <c:idx val="6"/>
              <c:layout>
                <c:manualLayout>
                  <c:x val="2.0481782217434779E-2"/>
                  <c:y val="-3.0293320048239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9E7-4616-86DD-AD47668FAA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присвоении, изменении, анулировании адресов </c:v>
                </c:pt>
                <c:pt idx="1">
                  <c:v>выдача справок и  выписок,   из  похозяйственных книг и др</c:v>
                </c:pt>
                <c:pt idx="2">
                  <c:v>выдача разрешений на проведение земляных работ</c:v>
                </c:pt>
                <c:pt idx="3">
                  <c:v>выдача разрешений на захоронение</c:v>
                </c:pt>
                <c:pt idx="4">
                  <c:v>выдача бытовых характеристики на граждан </c:v>
                </c:pt>
                <c:pt idx="5">
                  <c:v>приватизация жилых помещений</c:v>
                </c:pt>
                <c:pt idx="6">
                  <c:v>нотариальные действия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</c:v>
                </c:pt>
                <c:pt idx="1">
                  <c:v>293</c:v>
                </c:pt>
                <c:pt idx="2">
                  <c:v>17</c:v>
                </c:pt>
                <c:pt idx="3">
                  <c:v>12</c:v>
                </c:pt>
                <c:pt idx="4">
                  <c:v>32</c:v>
                </c:pt>
                <c:pt idx="5">
                  <c:v>6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9E7-4616-86DD-AD47668FA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327924916555168"/>
          <c:y val="3.0046239866891096E-2"/>
          <c:w val="0.33805742814290474"/>
          <c:h val="0.74398551676076397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2940806039618903"/>
          <c:y val="1.3743061737728997E-2"/>
        </c:manualLayout>
      </c:layout>
      <c:overlay val="0"/>
      <c:txPr>
        <a:bodyPr/>
        <a:lstStyle/>
        <a:p>
          <a:pPr>
            <a:defRPr sz="240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0523240948874782"/>
          <c:w val="0.86219518637362735"/>
          <c:h val="0.894767590511252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ЗАЯВЛЕНИЯ</c:v>
                </c:pt>
              </c:strCache>
            </c:strRef>
          </c:tx>
          <c:explosion val="59"/>
          <c:dPt>
            <c:idx val="0"/>
            <c:bubble3D val="0"/>
            <c:explosion val="18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6567-4DEB-98CE-3F3876E7E4CD}"/>
              </c:ext>
            </c:extLst>
          </c:dPt>
          <c:dPt>
            <c:idx val="1"/>
            <c:bubble3D val="0"/>
            <c:explosion val="71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6567-4DEB-98CE-3F3876E7E4CD}"/>
              </c:ext>
            </c:extLst>
          </c:dPt>
          <c:dLbls>
            <c:dLbl>
              <c:idx val="0"/>
              <c:layout>
                <c:manualLayout>
                  <c:x val="-2.5191509222286849E-2"/>
                  <c:y val="-7.3980554672007523E-2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567-4DEB-98CE-3F3876E7E4CD}"/>
                </c:ext>
              </c:extLst>
            </c:dLbl>
            <c:dLbl>
              <c:idx val="1"/>
              <c:layout>
                <c:manualLayout>
                  <c:x val="-0.17062795584655238"/>
                  <c:y val="-0.17355268606518459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567-4DEB-98CE-3F3876E7E4CD}"/>
                </c:ext>
              </c:extLst>
            </c:dLbl>
            <c:dLbl>
              <c:idx val="2"/>
              <c:layout>
                <c:manualLayout>
                  <c:x val="8.6466495552781714E-2"/>
                  <c:y val="-3.5830113244647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67-4DEB-98CE-3F3876E7E4CD}"/>
                </c:ext>
              </c:extLst>
            </c:dLbl>
            <c:dLbl>
              <c:idx val="4"/>
              <c:layout>
                <c:manualLayout>
                  <c:x val="-9.7059032131350489E-2"/>
                  <c:y val="-4.2576077405540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67-4DEB-98CE-3F3876E7E4CD}"/>
                </c:ext>
              </c:extLst>
            </c:dLbl>
            <c:dLbl>
              <c:idx val="5"/>
              <c:layout>
                <c:manualLayout>
                  <c:x val="-1.1750909381716208E-2"/>
                  <c:y val="-1.5635415509387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67-4DEB-98CE-3F3876E7E4CD}"/>
                </c:ext>
              </c:extLst>
            </c:dLbl>
            <c:dLbl>
              <c:idx val="6"/>
              <c:layout>
                <c:manualLayout>
                  <c:x val="3.6471043447279805E-3"/>
                  <c:y val="-2.4681285412731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67-4DEB-98CE-3F3876E7E4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ДЕЛОВАЯ ДРЕВЕСИНА</c:v>
                </c:pt>
                <c:pt idx="1">
                  <c:v>ЗАГОТОВКА ДРОВ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67-4DEB-98CE-3F3876E7E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194259023885837"/>
          <c:y val="5.3610926347288972E-2"/>
          <c:w val="0.33805742814290474"/>
          <c:h val="0.74398551676076397"/>
        </c:manualLayout>
      </c:layout>
      <c:overlay val="0"/>
      <c:txPr>
        <a:bodyPr/>
        <a:lstStyle/>
        <a:p>
          <a:pPr>
            <a:defRPr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393 обращения, </a:t>
            </a:r>
            <a:r>
              <a:rPr lang="ru-RU" dirty="0"/>
              <a:t>из них: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185328614280945E-2"/>
          <c:y val="0.16284031211539265"/>
          <c:w val="0.57170455677338539"/>
          <c:h val="0.80157812326408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586 обращений, из них:</c:v>
                </c:pt>
              </c:strCache>
            </c:strRef>
          </c:tx>
          <c:spPr>
            <a:solidFill>
              <a:srgbClr val="7030A0"/>
            </a:solidFill>
          </c:spPr>
          <c:explosion val="63"/>
          <c:dPt>
            <c:idx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D4F5-49C6-B8C8-F3B3010A6814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4F5-49C6-B8C8-F3B3010A6814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D4F5-49C6-B8C8-F3B3010A6814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D4F5-49C6-B8C8-F3B3010A681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8-D4F5-49C6-B8C8-F3B3010A6814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A-D4F5-49C6-B8C8-F3B3010A6814}"/>
              </c:ext>
            </c:extLst>
          </c:dPt>
          <c:dLbls>
            <c:dLbl>
              <c:idx val="0"/>
              <c:layout>
                <c:manualLayout>
                  <c:x val="-1.6246024747250305E-2"/>
                  <c:y val="-1.4733932881916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4F5-49C6-B8C8-F3B3010A6814}"/>
                </c:ext>
              </c:extLst>
            </c:dLbl>
            <c:dLbl>
              <c:idx val="1"/>
              <c:layout>
                <c:manualLayout>
                  <c:x val="-4.8995672107861035E-3"/>
                  <c:y val="-3.6491977081911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4F5-49C6-B8C8-F3B3010A6814}"/>
                </c:ext>
              </c:extLst>
            </c:dLbl>
            <c:dLbl>
              <c:idx val="2"/>
              <c:layout>
                <c:manualLayout>
                  <c:x val="1.1508021926135191E-2"/>
                  <c:y val="-3.3611164416074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4F5-49C6-B8C8-F3B3010A6814}"/>
                </c:ext>
              </c:extLst>
            </c:dLbl>
            <c:dLbl>
              <c:idx val="3"/>
              <c:layout>
                <c:manualLayout>
                  <c:x val="6.620544145888552E-3"/>
                  <c:y val="-2.4257946808219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4F5-49C6-B8C8-F3B3010A6814}"/>
                </c:ext>
              </c:extLst>
            </c:dLbl>
            <c:dLbl>
              <c:idx val="4"/>
              <c:layout>
                <c:manualLayout>
                  <c:x val="-0.11671545423524371"/>
                  <c:y val="-0.100048407319821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4F5-49C6-B8C8-F3B3010A6814}"/>
                </c:ext>
              </c:extLst>
            </c:dLbl>
            <c:dLbl>
              <c:idx val="5"/>
              <c:layout>
                <c:manualLayout>
                  <c:x val="3.1812561501103052E-3"/>
                  <c:y val="-2.9315826380041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4F5-49C6-B8C8-F3B3010A68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жилищно-коммунальное хозяйство </c:v>
                </c:pt>
                <c:pt idx="1">
                  <c:v>землепользование</c:v>
                </c:pt>
                <c:pt idx="2">
                  <c:v>жилищный вопрос</c:v>
                </c:pt>
                <c:pt idx="3">
                  <c:v>благоустройство</c:v>
                </c:pt>
                <c:pt idx="4">
                  <c:v>выдача справок и выписок</c:v>
                </c:pt>
                <c:pt idx="5">
                  <c:v>присвоение и анулирование адресов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</c:v>
                </c:pt>
                <c:pt idx="1">
                  <c:v>20</c:v>
                </c:pt>
                <c:pt idx="2">
                  <c:v>31</c:v>
                </c:pt>
                <c:pt idx="3">
                  <c:v>16</c:v>
                </c:pt>
                <c:pt idx="4">
                  <c:v>293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4F5-49C6-B8C8-F3B3010A6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554844959755432"/>
          <c:y val="0.10171161537606932"/>
          <c:w val="0.33805742814290474"/>
          <c:h val="0.743985516760763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Электронное</a:t>
            </a:r>
            <a:r>
              <a:rPr lang="ru-RU" baseline="0" dirty="0" smtClean="0"/>
              <a:t> взаимодействие</a:t>
            </a:r>
            <a:endParaRPr lang="ru-RU" dirty="0"/>
          </a:p>
        </c:rich>
      </c:tx>
      <c:layout>
        <c:manualLayout>
          <c:xMode val="edge"/>
          <c:yMode val="edge"/>
          <c:x val="0.27117240372863421"/>
          <c:y val="1.3654999871809115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925167810313002E-2"/>
          <c:y val="0.1527164716740875"/>
          <c:w val="0.78895708987171276"/>
          <c:h val="0.820149791048857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ЗАЯВЛЕНИЯ</c:v>
                </c:pt>
              </c:strCache>
            </c:strRef>
          </c:tx>
          <c:explosion val="59"/>
          <c:dPt>
            <c:idx val="0"/>
            <c:bubble3D val="0"/>
            <c:explosion val="18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E8B0-4B3D-BED0-03DCD3E6BC43}"/>
              </c:ext>
            </c:extLst>
          </c:dPt>
          <c:dPt>
            <c:idx val="1"/>
            <c:bubble3D val="0"/>
            <c:explosion val="71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E8B0-4B3D-BED0-03DCD3E6BC43}"/>
              </c:ext>
            </c:extLst>
          </c:dPt>
          <c:dLbls>
            <c:dLbl>
              <c:idx val="0"/>
              <c:layout>
                <c:manualLayout>
                  <c:x val="-2.5191509222286849E-2"/>
                  <c:y val="-7.3980554672007523E-2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8B0-4B3D-BED0-03DCD3E6BC43}"/>
                </c:ext>
              </c:extLst>
            </c:dLbl>
            <c:dLbl>
              <c:idx val="1"/>
              <c:layout>
                <c:manualLayout>
                  <c:x val="-0.17062795584655238"/>
                  <c:y val="-0.17355268606518459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8B0-4B3D-BED0-03DCD3E6BC43}"/>
                </c:ext>
              </c:extLst>
            </c:dLbl>
            <c:dLbl>
              <c:idx val="2"/>
              <c:layout>
                <c:manualLayout>
                  <c:x val="8.6466495552781714E-2"/>
                  <c:y val="-3.5830113244647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B0-4B3D-BED0-03DCD3E6BC43}"/>
                </c:ext>
              </c:extLst>
            </c:dLbl>
            <c:dLbl>
              <c:idx val="4"/>
              <c:layout>
                <c:manualLayout>
                  <c:x val="-9.7059032131350489E-2"/>
                  <c:y val="-4.2576077405540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B0-4B3D-BED0-03DCD3E6BC43}"/>
                </c:ext>
              </c:extLst>
            </c:dLbl>
            <c:dLbl>
              <c:idx val="5"/>
              <c:layout>
                <c:manualLayout>
                  <c:x val="-1.1750909381716208E-2"/>
                  <c:y val="-1.5635415509387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B0-4B3D-BED0-03DCD3E6BC43}"/>
                </c:ext>
              </c:extLst>
            </c:dLbl>
            <c:dLbl>
              <c:idx val="6"/>
              <c:layout>
                <c:manualLayout>
                  <c:x val="3.6471043447279805E-3"/>
                  <c:y val="-2.4681285412731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B0-4B3D-BED0-03DCD3E6BC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ПОС </c:v>
                </c:pt>
                <c:pt idx="1">
                  <c:v>ИНЦИДЕНТ МЕНЕДЖМЕНТ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B0-4B3D-BED0-03DCD3E6BC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895330615886061"/>
          <c:y val="0.5126232412922781"/>
          <c:w val="0.31414290665645123"/>
          <c:h val="0.30758459174051889"/>
        </c:manualLayout>
      </c:layout>
      <c:overlay val="0"/>
      <c:txPr>
        <a:bodyPr/>
        <a:lstStyle/>
        <a:p>
          <a:pPr>
            <a:defRPr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184530839895013"/>
          <c:y val="4.6875E-2"/>
        </c:manualLayout>
      </c:layout>
      <c:overlay val="0"/>
      <c:txPr>
        <a:bodyPr/>
        <a:lstStyle/>
        <a:p>
          <a:pPr>
            <a:defRPr sz="1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КОРРЕСПОДЕНЦИЯ</c:v>
                </c:pt>
              </c:strCache>
            </c:strRef>
          </c:tx>
          <c:dPt>
            <c:idx val="1"/>
            <c:bubble3D val="0"/>
            <c:explosion val="22"/>
            <c:extLst>
              <c:ext xmlns:c16="http://schemas.microsoft.com/office/drawing/2014/chart" uri="{C3380CC4-5D6E-409C-BE32-E72D297353CC}">
                <c16:uniqueId val="{00000000-B7EF-4418-8448-BA2EF1B5A39B}"/>
              </c:ext>
            </c:extLst>
          </c:dPt>
          <c:dLbls>
            <c:dLbl>
              <c:idx val="0"/>
              <c:layout>
                <c:manualLayout>
                  <c:x val="3.7500000000000075E-2"/>
                  <c:y val="6.2500000000000003E-3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7EF-4418-8448-BA2EF1B5A39B}"/>
                </c:ext>
              </c:extLst>
            </c:dLbl>
            <c:dLbl>
              <c:idx val="1"/>
              <c:layout>
                <c:manualLayout>
                  <c:x val="3.9225787662677335E-2"/>
                  <c:y val="-0.21265751137740985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7EF-4418-8448-BA2EF1B5A39B}"/>
                </c:ext>
              </c:extLst>
            </c:dLbl>
            <c:dLbl>
              <c:idx val="2"/>
              <c:layout>
                <c:manualLayout>
                  <c:x val="6.0416666666666667E-2"/>
                  <c:y val="1.8749999999999999E-2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EF-4418-8448-BA2EF1B5A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ИСХОДЯЩАЯ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2724</c:v>
                </c:pt>
                <c:pt idx="1">
                  <c:v>1901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EF-4418-8448-BA2EF1B5A39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ВХОДЯЩАЯ</c:v>
                </c:pt>
                <c:pt idx="1">
                  <c:v>ИСХОДЯЩАЯ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B7EF-4418-8448-BA2EF1B5A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725098425196847"/>
          <c:y val="0.1607615649606299"/>
          <c:w val="0.33983234908136484"/>
          <c:h val="0.28938312007874017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БЕЗРАБОТИЦА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6000">
                    <a:schemeClr val="accent3">
                      <a:lumMod val="75000"/>
                    </a:schemeClr>
                  </a:gs>
                  <a:gs pos="100000">
                    <a:srgbClr val="23912D"/>
                  </a:gs>
                </a:gsLst>
                <a:lin ang="16200000" scaled="0"/>
              </a:gradFill>
            </c:spPr>
            <c:extLst>
              <c:ext xmlns:c16="http://schemas.microsoft.com/office/drawing/2014/chart" uri="{C3380CC4-5D6E-409C-BE32-E72D297353CC}">
                <c16:uniqueId val="{00000001-6D63-4761-8F8F-2F4F8630C5EE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40000">
                    <a:srgbClr val="7CA03B"/>
                  </a:gs>
                  <a:gs pos="100000">
                    <a:srgbClr val="FF0000"/>
                  </a:gs>
                  <a:gs pos="32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</c:spPr>
            <c:extLst>
              <c:ext xmlns:c16="http://schemas.microsoft.com/office/drawing/2014/chart" uri="{C3380CC4-5D6E-409C-BE32-E72D297353CC}">
                <c16:uniqueId val="{00000003-6D63-4761-8F8F-2F4F8630C5EE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31000">
                    <a:schemeClr val="accent3">
                      <a:lumMod val="75000"/>
                    </a:schemeClr>
                  </a:gs>
                  <a:gs pos="76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</c:spPr>
            <c:extLst>
              <c:ext xmlns:c16="http://schemas.microsoft.com/office/drawing/2014/chart" uri="{C3380CC4-5D6E-409C-BE32-E72D297353CC}">
                <c16:uniqueId val="{00000005-6D63-4761-8F8F-2F4F8630C5EE}"/>
              </c:ext>
            </c:extLst>
          </c:dPt>
          <c:dLbls>
            <c:dLbl>
              <c:idx val="0"/>
              <c:layout>
                <c:manualLayout>
                  <c:x val="2.0261713803292527E-2"/>
                  <c:y val="-1.0643017007597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63-4761-8F8F-2F4F8630C5EE}"/>
                </c:ext>
              </c:extLst>
            </c:dLbl>
            <c:dLbl>
              <c:idx val="1"/>
              <c:layout>
                <c:manualLayout>
                  <c:x val="2.5327142254115659E-2"/>
                  <c:y val="-6.50399081443018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D63-4761-8F8F-2F4F8630C5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63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63-4761-8F8F-2F4F8630C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286592"/>
        <c:axId val="32288128"/>
        <c:axId val="0"/>
      </c:bar3DChart>
      <c:catAx>
        <c:axId val="32286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2288128"/>
        <c:crosses val="autoZero"/>
        <c:auto val="1"/>
        <c:lblAlgn val="ctr"/>
        <c:lblOffset val="100"/>
        <c:noMultiLvlLbl val="0"/>
      </c:catAx>
      <c:valAx>
        <c:axId val="32288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ru-RU"/>
          </a:p>
        </c:txPr>
        <c:crossAx val="32286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Задолженность</a:t>
            </a:r>
            <a:r>
              <a:rPr lang="ru-RU" baseline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оплате за найм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7345-4A78-AAD1-8C286FF013DF}"/>
              </c:ext>
            </c:extLst>
          </c:dPt>
          <c:dPt>
            <c:idx val="1"/>
            <c:invertIfNegative val="0"/>
            <c:bubble3D val="0"/>
            <c:spPr>
              <a:solidFill>
                <a:srgbClr val="FFCC00"/>
              </a:solidFill>
            </c:spPr>
            <c:extLst>
              <c:ext xmlns:c16="http://schemas.microsoft.com/office/drawing/2014/chart" uri="{C3380CC4-5D6E-409C-BE32-E72D297353CC}">
                <c16:uniqueId val="{00000003-7345-4A78-AAD1-8C286FF013D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7345-4A78-AAD1-8C286FF013D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7345-4A78-AAD1-8C286FF013DF}"/>
              </c:ext>
            </c:extLst>
          </c:dPt>
          <c:dLbls>
            <c:dLbl>
              <c:idx val="0"/>
              <c:layout>
                <c:manualLayout>
                  <c:x val="2.1773986703809314E-3"/>
                  <c:y val="-2.8632321908460739E-2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/>
                      <a:t>824</a:t>
                    </a:r>
                    <a:r>
                      <a:rPr lang="ru-RU" b="1" baseline="0" smtClean="0"/>
                      <a:t> 694,77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345-4A78-AAD1-8C286FF013DF}"/>
                </c:ext>
              </c:extLst>
            </c:dLbl>
            <c:dLbl>
              <c:idx val="1"/>
              <c:layout>
                <c:manualLayout>
                  <c:x val="2.1773986703809314E-3"/>
                  <c:y val="-3.1813691009400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345-4A78-AAD1-8C286FF013DF}"/>
                </c:ext>
              </c:extLst>
            </c:dLbl>
            <c:dLbl>
              <c:idx val="2"/>
              <c:layout>
                <c:manualLayout>
                  <c:x val="6.5321960111427947E-3"/>
                  <c:y val="-1.5906845504700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345-4A78-AAD1-8C286FF013DF}"/>
                </c:ext>
              </c:extLst>
            </c:dLbl>
            <c:dLbl>
              <c:idx val="3"/>
              <c:layout>
                <c:manualLayout>
                  <c:x val="0"/>
                  <c:y val="-3.4995060110340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345-4A78-AAD1-8C286FF013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824694.77</c:v>
                </c:pt>
                <c:pt idx="1">
                  <c:v>1036374.05</c:v>
                </c:pt>
                <c:pt idx="2">
                  <c:v>1233572.8500000001</c:v>
                </c:pt>
                <c:pt idx="3">
                  <c:v>1598092.66</c:v>
                </c:pt>
                <c:pt idx="4">
                  <c:v>1937111.31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45-4A78-AAD1-8C286FF01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238912"/>
        <c:axId val="109240704"/>
        <c:axId val="0"/>
      </c:bar3DChart>
      <c:catAx>
        <c:axId val="10923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9240704"/>
        <c:crosses val="autoZero"/>
        <c:auto val="1"/>
        <c:lblAlgn val="ctr"/>
        <c:lblOffset val="100"/>
        <c:noMultiLvlLbl val="0"/>
      </c:catAx>
      <c:valAx>
        <c:axId val="109240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92389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2"/>
          <c:dPt>
            <c:idx val="2"/>
            <c:bubble3D val="0"/>
            <c:explosion val="16"/>
            <c:extLst>
              <c:ext xmlns:c16="http://schemas.microsoft.com/office/drawing/2014/chart" uri="{C3380CC4-5D6E-409C-BE32-E72D297353CC}">
                <c16:uniqueId val="{00000000-6577-4F5D-A47F-59A2FA918292}"/>
              </c:ext>
            </c:extLst>
          </c:dPt>
          <c:dLbls>
            <c:dLbl>
              <c:idx val="0"/>
              <c:layout>
                <c:manualLayout>
                  <c:x val="-5.6345554461942254E-2"/>
                  <c:y val="-5.7202017716535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577-4F5D-A47F-59A2FA918292}"/>
                </c:ext>
              </c:extLst>
            </c:dLbl>
            <c:dLbl>
              <c:idx val="1"/>
              <c:layout>
                <c:manualLayout>
                  <c:x val="3.6129429133858267E-3"/>
                  <c:y val="1.6958661417322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577-4F5D-A47F-59A2FA918292}"/>
                </c:ext>
              </c:extLst>
            </c:dLbl>
            <c:dLbl>
              <c:idx val="2"/>
              <c:layout>
                <c:manualLayout>
                  <c:x val="1.7911663385826771E-2"/>
                  <c:y val="0.171787155511811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577-4F5D-A47F-59A2FA9182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Выморочное имущество</c:v>
                </c:pt>
                <c:pt idx="1">
                  <c:v>Постановка на бесхозяйный учёт</c:v>
                </c:pt>
                <c:pt idx="2">
                  <c:v>Регистрация права собственности на бесхозяйные объекты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77-4F5D-A47F-59A2FA918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812598425196849"/>
          <c:y val="1.4810457568206706E-2"/>
          <c:w val="0.37645734908136486"/>
          <c:h val="0.92723963210436933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rgbClr val="0070C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
ДОХОДНОЙ ЧАСТИ БЮДЖЕТА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2"/>
              </a:solidFill>
              <a:ln>
                <a:solidFill>
                  <a:srgbClr val="FF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7A4-411E-9B9C-E06128F63089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87A4-411E-9B9C-E06128F6308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89,3 %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7A4-411E-9B9C-E06128F6308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400" b="1" smtClean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10,7 %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7A4-411E-9B9C-E06128F630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89.3</c:v>
                </c:pt>
                <c:pt idx="1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A4-411E-9B9C-E06128F63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3010072178477691"/>
          <c:y val="0.10689609359720952"/>
        </c:manualLayout>
      </c:layout>
      <c:overlay val="0"/>
      <c:txPr>
        <a:bodyPr/>
        <a:lstStyle/>
        <a:p>
          <a:pPr>
            <a:defRPr>
              <a:solidFill>
                <a:srgbClr val="0070C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833333333333334"/>
          <c:y val="0.46737111032809031"/>
          <c:w val="0.62222222222222223"/>
          <c:h val="0.532628889671909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
НАЛОГОВЫХ И НЕНАЛОГОВЫХ ПОСТУПЛЕНИЙ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2"/>
              </a:solidFill>
              <a:ln>
                <a:solidFill>
                  <a:srgbClr val="FF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E89-4A6B-86DB-5A83273668FA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7E89-4A6B-86DB-5A83273668FA}"/>
              </c:ext>
            </c:extLst>
          </c:dPt>
          <c:dPt>
            <c:idx val="2"/>
            <c:bubble3D val="0"/>
            <c:spPr>
              <a:solidFill>
                <a:srgbClr val="C50B68"/>
              </a:solidFill>
            </c:spPr>
            <c:extLst>
              <c:ext xmlns:c16="http://schemas.microsoft.com/office/drawing/2014/chart" uri="{C3380CC4-5D6E-409C-BE32-E72D297353CC}">
                <c16:uniqueId val="{00000005-7E89-4A6B-86DB-5A83273668FA}"/>
              </c:ext>
            </c:extLst>
          </c:dPt>
          <c:dPt>
            <c:idx val="6"/>
            <c:bubble3D val="0"/>
            <c:spPr>
              <a:solidFill>
                <a:srgbClr val="CD2E03"/>
              </a:solidFill>
            </c:spPr>
            <c:extLst>
              <c:ext xmlns:c16="http://schemas.microsoft.com/office/drawing/2014/chart" uri="{C3380CC4-5D6E-409C-BE32-E72D297353CC}">
                <c16:uniqueId val="{00000007-7E89-4A6B-86DB-5A83273668FA}"/>
              </c:ext>
            </c:extLst>
          </c:dPt>
          <c:dLbls>
            <c:dLbl>
              <c:idx val="0"/>
              <c:layout>
                <c:manualLayout>
                  <c:x val="7.5148512685914368E-2"/>
                  <c:y val="7.936568712964101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НАЛОГ НА ДОХОДЫ ФИЗИЧЕСКИХ ЛИЦ </a:t>
                    </a:r>
                  </a:p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30,8%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E89-4A6B-86DB-5A83273668F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smtClean="0">
                        <a:latin typeface="Times New Roman" pitchFamily="18" charset="0"/>
                        <a:cs typeface="Times New Roman" pitchFamily="18" charset="0"/>
                      </a:rPr>
                      <a:t>АКЦИЗЫ ПО ПОДАКЦИЗНЫМ ТОВАРАМ</a:t>
                    </a:r>
                  </a:p>
                  <a:p>
                    <a:r>
                      <a:rPr lang="ru-RU" sz="1200" b="1" smtClean="0">
                        <a:latin typeface="Times New Roman" pitchFamily="18" charset="0"/>
                        <a:cs typeface="Times New Roman" pitchFamily="18" charset="0"/>
                      </a:rPr>
                      <a:t>18,5%</a:t>
                    </a:r>
                    <a:endParaRPr lang="ru-RU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E89-4A6B-86DB-5A83273668FA}"/>
                </c:ext>
              </c:extLst>
            </c:dLbl>
            <c:dLbl>
              <c:idx val="2"/>
              <c:layout>
                <c:manualLayout>
                  <c:x val="-0.10744695975503062"/>
                  <c:y val="-8.1744071574336691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smtClean="0">
                        <a:latin typeface="Times New Roman" pitchFamily="18" charset="0"/>
                        <a:cs typeface="Times New Roman" pitchFamily="18" charset="0"/>
                      </a:rPr>
                      <a:t>НАЛОГ НА ИМУЩЕСТВО ФИЗИЧЕСКИХ ЛИЦ</a:t>
                    </a:r>
                  </a:p>
                  <a:p>
                    <a:r>
                      <a:rPr lang="ru-RU" sz="1200" b="1" smtClean="0">
                        <a:latin typeface="Times New Roman" pitchFamily="18" charset="0"/>
                        <a:cs typeface="Times New Roman" pitchFamily="18" charset="0"/>
                      </a:rPr>
                      <a:t>18,9%</a:t>
                    </a:r>
                    <a:endParaRPr lang="ru-RU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E89-4A6B-86DB-5A83273668FA}"/>
                </c:ext>
              </c:extLst>
            </c:dLbl>
            <c:dLbl>
              <c:idx val="3"/>
              <c:layout>
                <c:manualLayout>
                  <c:x val="-3.6991469816272965E-2"/>
                  <c:y val="-4.2905322606865146E-3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ЗЕМЕЛЬНЫЙ</a:t>
                    </a:r>
                    <a:r>
                      <a:rPr lang="ru-RU" sz="12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НАЛОГ</a:t>
                    </a:r>
                  </a:p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17,6%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E89-4A6B-86DB-5A83273668FA}"/>
                </c:ext>
              </c:extLst>
            </c:dLbl>
            <c:dLbl>
              <c:idx val="4"/>
              <c:layout>
                <c:manualLayout>
                  <c:x val="-6.4862095363079617E-2"/>
                  <c:y val="-8.7252100334122493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ДОХОДЫ ОТ СДАЧИ В АРЕНДУ ИМУЩЕСТВА</a:t>
                    </a:r>
                  </a:p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1,9%</a:t>
                    </a:r>
                    <a:endParaRPr lang="ru-RU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E89-4A6B-86DB-5A83273668FA}"/>
                </c:ext>
              </c:extLst>
            </c:dLbl>
            <c:dLbl>
              <c:idx val="5"/>
              <c:layout>
                <c:manualLayout>
                  <c:x val="9.3039260717410324E-2"/>
                  <c:y val="-2.4545006688226328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smtClean="0">
                        <a:latin typeface="Times New Roman" pitchFamily="18" charset="0"/>
                        <a:cs typeface="Times New Roman" pitchFamily="18" charset="0"/>
                      </a:rPr>
                      <a:t>ДОХОДЫ ОТ ПЛАТЫ ЗА НАЙМ МУНИЦИПАЛЬНОГО ЖИЛЬЯ</a:t>
                    </a:r>
                  </a:p>
                  <a:p>
                    <a:r>
                      <a:rPr lang="ru-RU" sz="1200" b="1" smtClean="0">
                        <a:latin typeface="Times New Roman" pitchFamily="18" charset="0"/>
                        <a:cs typeface="Times New Roman" pitchFamily="18" charset="0"/>
                      </a:rPr>
                      <a:t>11,7%</a:t>
                    </a:r>
                    <a:endParaRPr lang="ru-RU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E89-4A6B-86DB-5A83273668F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89-4A6B-86DB-5A83273668FA}"/>
                </c:ext>
              </c:extLst>
            </c:dLbl>
            <c:dLbl>
              <c:idx val="7"/>
              <c:layout>
                <c:manualLayout>
                  <c:x val="0.17156080489938758"/>
                  <c:y val="6.6841003407240777E-5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ГОСПОШЛИНА ЗА СОВЕРШЕНИЕ НОТАРИАЛЬНЫХ</a:t>
                    </a:r>
                    <a:r>
                      <a:rPr lang="ru-RU" sz="12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ДЕЙСТВИЙ </a:t>
                    </a:r>
                    <a:r>
                      <a:rPr lang="ru-RU" sz="1200" b="1" dirty="0" smtClean="0">
                        <a:latin typeface="Times New Roman" pitchFamily="18" charset="0"/>
                        <a:cs typeface="Times New Roman" pitchFamily="18" charset="0"/>
                      </a:rPr>
                      <a:t>0,02%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E89-4A6B-86DB-5A83273668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 по подакцизным товарам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доходы от сдачи в аренду имущества</c:v>
                </c:pt>
                <c:pt idx="5">
                  <c:v>доходы от платы за найм муниципального жилья</c:v>
                </c:pt>
                <c:pt idx="6">
                  <c:v>доходы от компенсации затрат государства</c:v>
                </c:pt>
                <c:pt idx="7">
                  <c:v>госпошлина за совершение нотариальных действий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1958112.52</c:v>
                </c:pt>
                <c:pt idx="1">
                  <c:v>1436132.46</c:v>
                </c:pt>
                <c:pt idx="2">
                  <c:v>967562.77</c:v>
                </c:pt>
                <c:pt idx="3">
                  <c:v>1100426.92</c:v>
                </c:pt>
                <c:pt idx="4">
                  <c:v>86772.43</c:v>
                </c:pt>
                <c:pt idx="5">
                  <c:v>650861.66</c:v>
                </c:pt>
                <c:pt idx="6">
                  <c:v>38156.199999999997</c:v>
                </c:pt>
                <c:pt idx="7">
                  <c:v>1400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E89-4A6B-86DB-5A8327366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5.5271941031893146E-2"/>
                  <c:y val="-0.10412534276531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D87-4B24-A5D4-C004D0470213}"/>
                </c:ext>
              </c:extLst>
            </c:dLbl>
            <c:dLbl>
              <c:idx val="1"/>
              <c:layout>
                <c:manualLayout>
                  <c:x val="2.8041170376780746E-2"/>
                  <c:y val="7.1317870254594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D87-4B24-A5D4-C004D0470213}"/>
                </c:ext>
              </c:extLst>
            </c:dLbl>
            <c:dLbl>
              <c:idx val="3"/>
              <c:layout>
                <c:manualLayout>
                  <c:x val="0.10994380254045846"/>
                  <c:y val="-3.9943388145537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D87-4B24-A5D4-C004D04702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 бюджетам муниципальных образований </c:v>
                </c:pt>
                <c:pt idx="1">
                  <c:v>субсидии из бюджета Ленинградской области </c:v>
                </c:pt>
                <c:pt idx="2">
                  <c:v>субвенции бюджетам муниципальных образований </c:v>
                </c:pt>
                <c:pt idx="3">
                  <c:v>иные межбюджетные трансферты из бюджета Бокситогорского муниципального района 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20977700</c:v>
                </c:pt>
                <c:pt idx="1">
                  <c:v>39633979.619999997</c:v>
                </c:pt>
                <c:pt idx="2">
                  <c:v>300920</c:v>
                </c:pt>
                <c:pt idx="3">
                  <c:v>4777428.76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87-4B24-A5D4-C004D0470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628231627296586"/>
          <c:y val="6.5756151574803162E-2"/>
          <c:w val="0.32121768372703413"/>
          <c:h val="0.89501894685039363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>
              <a:solidFill>
                <a:srgbClr val="0070C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
РАСХОДНОЙ ЧАСТИ БЮДЖЕТА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2"/>
              </a:solidFill>
              <a:ln>
                <a:solidFill>
                  <a:srgbClr val="FF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AA8-44B3-A58B-F45E1F0E68F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EAA8-44B3-A58B-F45E1F0E68F3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69.8</c:v>
                </c:pt>
                <c:pt idx="1">
                  <c:v>30.2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A8-44B3-A58B-F45E1F0E6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468930912428284"/>
          <c:y val="0.15978788538977184"/>
          <c:w val="0.54494015862932565"/>
          <c:h val="0.840212114610228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6"/>
          <c:dLbls>
            <c:dLbl>
              <c:idx val="0"/>
              <c:layout>
                <c:manualLayout>
                  <c:x val="-0.11172163602786128"/>
                  <c:y val="-0.102130041601357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0B3-4067-995E-83C67E907671}"/>
                </c:ext>
              </c:extLst>
            </c:dLbl>
            <c:dLbl>
              <c:idx val="1"/>
              <c:layout>
                <c:manualLayout>
                  <c:x val="5.4702904743957025E-2"/>
                  <c:y val="-0.131232671159445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0B3-4067-995E-83C67E907671}"/>
                </c:ext>
              </c:extLst>
            </c:dLbl>
            <c:dLbl>
              <c:idx val="2"/>
              <c:layout>
                <c:manualLayout>
                  <c:x val="0.23297318212408996"/>
                  <c:y val="-0.278848732590040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0B3-4067-995E-83C67E9076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техническое обслуживание системы автоматической пожарной сигнализации и оповещении о пожаре</c:v>
                </c:pt>
                <c:pt idx="1">
                  <c:v>приобретение оборудования для учебно-консультационного пункта по гражданской обороне</c:v>
                </c:pt>
                <c:pt idx="2">
                  <c:v>с  передачей  полномочий на содержание аварийно-спасательной службы 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50400</c:v>
                </c:pt>
                <c:pt idx="1">
                  <c:v>93300</c:v>
                </c:pt>
                <c:pt idx="2">
                  <c:v>145600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0B3-4067-995E-83C67E9076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1.4327051080251308E-2"/>
          <c:w val="0.37067719752105549"/>
          <c:h val="0.84370850928431862"/>
        </c:manualLayout>
      </c:layout>
      <c:overlay val="0"/>
      <c:txPr>
        <a:bodyPr/>
        <a:lstStyle/>
        <a:p>
          <a:pPr>
            <a:defRPr sz="1400" b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862847948605205E-2"/>
          <c:y val="2.6088499127337107E-2"/>
          <c:w val="0.67209010496086596"/>
          <c:h val="0.973911500872662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6"/>
          <c:dLbls>
            <c:dLbl>
              <c:idx val="0"/>
              <c:layout>
                <c:manualLayout>
                  <c:x val="-0.15355300419575399"/>
                  <c:y val="-0.15894067325852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B89-4B32-ABAA-BCEEA0F5260B}"/>
                </c:ext>
              </c:extLst>
            </c:dLbl>
            <c:dLbl>
              <c:idx val="1"/>
              <c:layout>
                <c:manualLayout>
                  <c:x val="2.0637884447289451E-2"/>
                  <c:y val="1.1951853019915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B89-4B32-ABAA-BCEEA0F5260B}"/>
                </c:ext>
              </c:extLst>
            </c:dLbl>
            <c:dLbl>
              <c:idx val="2"/>
              <c:layout>
                <c:manualLayout>
                  <c:x val="0.25044823016301959"/>
                  <c:y val="5.0998589762427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B89-4B32-ABAA-BCEEA0F5260B}"/>
                </c:ext>
              </c:extLst>
            </c:dLbl>
            <c:dLbl>
              <c:idx val="3"/>
              <c:layout>
                <c:manualLayout>
                  <c:x val="0.12844985433629882"/>
                  <c:y val="0.137742087796696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B89-4B32-ABAA-BCEEA0F5260B}"/>
                </c:ext>
              </c:extLst>
            </c:dLbl>
            <c:dLbl>
              <c:idx val="5"/>
              <c:layout>
                <c:manualLayout>
                  <c:x val="0.11752503637757362"/>
                  <c:y val="-0.156365466561063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B89-4B32-ABAA-BCEEA0F526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Содержание дорог общего пользования местного значения  в границах населенных пунктов </c:v>
                </c:pt>
                <c:pt idx="1">
                  <c:v>Расчистка от снега и грейдирование дорог общего пользования местного значения вне границ населенных пунктов </c:v>
                </c:pt>
                <c:pt idx="2">
                  <c:v>Ремонт участка автодороги вдоль МКД №27 протяженностью 120 м) в дер. Бор </c:v>
                </c:pt>
                <c:pt idx="3">
                  <c:v>ремонт участка автодороги от Борской СОШ до МКД №32 протяженностью 280 м) в дер. Бор </c:v>
                </c:pt>
                <c:pt idx="4">
                  <c:v>Разработка и проверка проектно-сметной документации</c:v>
                </c:pt>
                <c:pt idx="5">
                  <c:v>Ремонт участков дорог в деревнях, Межуречье, Жилоток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1471460.37</c:v>
                </c:pt>
                <c:pt idx="1">
                  <c:v>830000</c:v>
                </c:pt>
                <c:pt idx="2">
                  <c:v>323837.42</c:v>
                </c:pt>
                <c:pt idx="3">
                  <c:v>731788.09</c:v>
                </c:pt>
                <c:pt idx="4">
                  <c:v>70600</c:v>
                </c:pt>
                <c:pt idx="5">
                  <c:v>1138240.6000000001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89-4B32-ABAA-BCEEA0F52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810476213690118E-2"/>
          <c:y val="0.17713225732425608"/>
          <c:w val="0.54283929820372523"/>
          <c:h val="0.742534379142371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CB4-439E-9589-A4BCFB54CF76}"/>
              </c:ext>
            </c:extLst>
          </c:dPt>
          <c:dPt>
            <c:idx val="2"/>
            <c:bubble3D val="0"/>
            <c:spPr>
              <a:ln>
                <a:solidFill>
                  <a:srgbClr val="7030A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CB4-439E-9589-A4BCFB54CF76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ACB4-439E-9589-A4BCFB54CF76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7-ACB4-439E-9589-A4BCFB54CF76}"/>
              </c:ext>
            </c:extLst>
          </c:dPt>
          <c:dLbls>
            <c:dLbl>
              <c:idx val="0"/>
              <c:layout>
                <c:manualLayout>
                  <c:x val="-0.12683701574822343"/>
                  <c:y val="-8.127514725005737E-2"/>
                </c:manualLayout>
              </c:layout>
              <c:spPr>
                <a:solidFill>
                  <a:srgbClr val="00B0F0"/>
                </a:solidFill>
              </c:spPr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CB4-439E-9589-A4BCFB54CF76}"/>
                </c:ext>
              </c:extLst>
            </c:dLbl>
            <c:dLbl>
              <c:idx val="1"/>
              <c:layout>
                <c:manualLayout>
                  <c:x val="-3.0764210960160784E-2"/>
                  <c:y val="-0.19043084984318825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CB4-439E-9589-A4BCFB54CF76}"/>
                </c:ext>
              </c:extLst>
            </c:dLbl>
            <c:dLbl>
              <c:idx val="2"/>
              <c:layout>
                <c:manualLayout>
                  <c:x val="8.8068067247373635E-2"/>
                  <c:y val="-2.5753078864835945E-2"/>
                </c:manualLayout>
              </c:layout>
              <c:spPr>
                <a:solidFill>
                  <a:schemeClr val="accent3">
                    <a:lumMod val="75000"/>
                  </a:schemeClr>
                </a:solidFill>
              </c:spPr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CB4-439E-9589-A4BCFB54CF7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CB4-439E-9589-A4BCFB54CF76}"/>
                </c:ext>
              </c:extLst>
            </c:dLbl>
            <c:dLbl>
              <c:idx val="4"/>
              <c:layout>
                <c:manualLayout>
                  <c:x val="0.20134514690143124"/>
                  <c:y val="-4.1084678344680764E-3"/>
                </c:manualLayout>
              </c:layout>
              <c:spPr>
                <a:solidFill>
                  <a:srgbClr val="00B050"/>
                </a:solidFill>
              </c:spPr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CB4-439E-9589-A4BCFB54CF76}"/>
                </c:ext>
              </c:extLst>
            </c:dLbl>
            <c:dLbl>
              <c:idx val="5"/>
              <c:layout>
                <c:manualLayout>
                  <c:x val="-8.0101442756193922E-2"/>
                  <c:y val="-7.86219689436242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CB4-439E-9589-A4BCFB54CF76}"/>
                </c:ext>
              </c:extLst>
            </c:dLbl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ОПЛАТА УСЛУГ ПО СОДЕРЖАНИЮ ОБЩЕДОМОВОГО ИМУЩЕСТВА ПО ПУСТУЮЩИМ МУНИЦИПАЛЬНЫМ КВАРТИРАМ </c:v>
                </c:pt>
                <c:pt idx="1">
                  <c:v>ОПЛАТА  ПОСТАВКИ ТЕПЛОВОЙ ЭНЕРГИИ</c:v>
                </c:pt>
                <c:pt idx="2">
                  <c:v>ТЕХНИЧЕСКОЕ ОБСЛЕДОВАНИЕ КОНСТРУКЦИЙ И РАЗРАБОТКА ПСД</c:v>
                </c:pt>
                <c:pt idx="3">
                  <c:v>РЕМОНТ,ДЕЗИНСЕКЦИЯ,РАСЧИСТКА МУНИЦИПАЛЬНЫХ КВАРТИР</c:v>
                </c:pt>
                <c:pt idx="4">
                  <c:v>РАССЕЛЕНИЕ И СНОС МКД № 2 В П.СЕЛЬХОЗТЕХНИКА</c:v>
                </c:pt>
                <c:pt idx="5">
                  <c:v>ПРЕОБРЕТЕНИЕ ДОЛИ В ДВУХКОМНАТНОЙ КВАРТИРЕ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334583.09999999998</c:v>
                </c:pt>
                <c:pt idx="1">
                  <c:v>67633.440000000002</c:v>
                </c:pt>
                <c:pt idx="2">
                  <c:v>53000</c:v>
                </c:pt>
                <c:pt idx="3">
                  <c:v>0</c:v>
                </c:pt>
                <c:pt idx="4">
                  <c:v>11029752</c:v>
                </c:pt>
                <c:pt idx="5">
                  <c:v>280000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CB4-439E-9589-A4BCFB54CF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ОПЛАТА УСЛУГ ПО СОДЕРЖАНИЮ ОБЩЕДОМОВОГО ИМУЩЕСТВА ПО ПУСТУЮЩИМ МУНИЦИПАЛЬНЫМ КВАРТИРАМ </c:v>
                </c:pt>
                <c:pt idx="1">
                  <c:v>ОПЛАТА  ПОСТАВКИ ТЕПЛОВОЙ ЭНЕРГИИ</c:v>
                </c:pt>
                <c:pt idx="2">
                  <c:v>ТЕХНИЧЕСКОЕ ОБСЛЕДОВАНИЕ КОНСТРУКЦИЙ И РАЗРАБОТКА ПСД</c:v>
                </c:pt>
                <c:pt idx="3">
                  <c:v>РЕМОНТ,ДЕЗИНСЕКЦИЯ,РАСЧИСТКА МУНИЦИПАЛЬНЫХ КВАРТИР</c:v>
                </c:pt>
                <c:pt idx="4">
                  <c:v>РАССЕЛЕНИЕ И СНОС МКД № 2 В П.СЕЛЬХОЗТЕХНИКА</c:v>
                </c:pt>
                <c:pt idx="5">
                  <c:v>ПРЕОБРЕТЕНИЕ ДОЛИ В ДВУХКОМНАТНОЙ КВАРТИРЕ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B-ACB4-439E-9589-A4BCFB54CF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564711304729344"/>
          <c:y val="9.6067276065172499E-2"/>
          <c:w val="0.39639720888388597"/>
          <c:h val="0.85433335883117878"/>
        </c:manualLayout>
      </c:layout>
      <c:overlay val="0"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СТРОИТЕЛЬСТВО РАСПРЕДЕЛИТЕЛЬНОГО ГАЗОПРОВОДА</a:t>
            </a:r>
          </a:p>
        </c:rich>
      </c:tx>
      <c:layout>
        <c:manualLayout>
          <c:xMode val="edge"/>
          <c:yMode val="edge"/>
          <c:x val="0.15981980348537994"/>
          <c:y val="5.9407854934646162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630841219255365E-2"/>
          <c:y val="0.24073798797081894"/>
          <c:w val="0.60218848425196847"/>
          <c:h val="0.750062499999999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СТРОИТЕЛЬСТВО РАСПРЕДЕЛИТЕЛЬНОГО ГАЗОПРОВОДА</c:v>
                </c:pt>
              </c:strCache>
            </c:strRef>
          </c:tx>
          <c:explosion val="37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5A9-45CC-984A-1340612FB328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E5A9-45CC-984A-1340612FB328}"/>
              </c:ext>
            </c:extLst>
          </c:dPt>
          <c:dLbls>
            <c:dLbl>
              <c:idx val="0"/>
              <c:layout>
                <c:manualLayout>
                  <c:x val="4.6910891986694465E-2"/>
                  <c:y val="-9.9277386345444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5A9-45CC-984A-1340612FB328}"/>
                </c:ext>
              </c:extLst>
            </c:dLbl>
            <c:dLbl>
              <c:idx val="1"/>
              <c:layout>
                <c:manualLayout>
                  <c:x val="7.7493566900745478E-2"/>
                  <c:y val="0.117566741580508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5A9-45CC-984A-1340612FB328}"/>
                </c:ext>
              </c:extLst>
            </c:dLbl>
            <c:dLbl>
              <c:idx val="2"/>
              <c:layout>
                <c:manualLayout>
                  <c:x val="-7.3393991589899513E-3"/>
                  <c:y val="7.572812304442647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A9-45CC-984A-1340612FB328}"/>
                </c:ext>
              </c:extLst>
            </c:dLbl>
            <c:dLbl>
              <c:idx val="3"/>
              <c:layout>
                <c:manualLayout>
                  <c:x val="2.9247763234053235E-2"/>
                  <c:y val="-8.3017409671993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A9-45CC-984A-1340612FB328}"/>
                </c:ext>
              </c:extLst>
            </c:dLbl>
            <c:dLbl>
              <c:idx val="4"/>
              <c:layout>
                <c:manualLayout>
                  <c:x val="9.5016178634439577E-2"/>
                  <c:y val="-6.3059904739530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A9-45CC-984A-1340612FB3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ПРОВЕДЕНИЕ ГСУДАРСТВЕННОЙ ЭКСПЕРТИЗЫ ПСД</c:v>
                </c:pt>
                <c:pt idx="1">
                  <c:v>РАЗРАБОТКА ПСД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3745254.09</c:v>
                </c:pt>
                <c:pt idx="1">
                  <c:v>9583740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A9-45CC-984A-1340612FB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200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08408502556032"/>
          <c:y val="0.28383744398770505"/>
          <c:w val="0.44852786816590934"/>
          <c:h val="0.880737312462218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3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7A5-4CFA-8837-C41AB9857307}"/>
              </c:ext>
            </c:extLst>
          </c:dPt>
          <c:dPt>
            <c:idx val="1"/>
            <c:bubble3D val="0"/>
            <c:explosion val="1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F7A5-4CFA-8837-C41AB9857307}"/>
              </c:ext>
            </c:extLst>
          </c:dPt>
          <c:dPt>
            <c:idx val="2"/>
            <c:bubble3D val="0"/>
            <c:explosion val="66"/>
            <c:spPr>
              <a:solidFill>
                <a:schemeClr val="accent3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F7A5-4CFA-8837-C41AB9857307}"/>
              </c:ext>
            </c:extLst>
          </c:dPt>
          <c:dPt>
            <c:idx val="3"/>
            <c:bubble3D val="0"/>
            <c:explosion val="1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6-F7A5-4CFA-8837-C41AB9857307}"/>
              </c:ext>
            </c:extLst>
          </c:dPt>
          <c:dLbls>
            <c:dLbl>
              <c:idx val="0"/>
              <c:layout>
                <c:manualLayout>
                  <c:x val="-0.12649611284870521"/>
                  <c:y val="-0.1482038721586496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7A5-4CFA-8837-C41AB9857307}"/>
                </c:ext>
              </c:extLst>
            </c:dLbl>
            <c:dLbl>
              <c:idx val="3"/>
              <c:layout>
                <c:manualLayout>
                  <c:x val="0.15021467225389012"/>
                  <c:y val="-9.7546632749617853E-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7A5-4CFA-8837-C41AB98573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Состоит на воинском учёте</c:v>
                </c:pt>
                <c:pt idx="1">
                  <c:v>Подлежат призыву</c:v>
                </c:pt>
                <c:pt idx="2">
                  <c:v>Первичная постановка на ВУЧ</c:v>
                </c:pt>
                <c:pt idx="3">
                  <c:v>Призвано в Российскую армию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659</c:v>
                </c:pt>
                <c:pt idx="1">
                  <c:v>42</c:v>
                </c:pt>
                <c:pt idx="2">
                  <c:v>20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A5-4CFA-8837-C41AB98573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1394362695997849"/>
          <c:y val="5.8789750493058526E-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explosion val="25"/>
          <c:dPt>
            <c:idx val="3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7CCA-4EC5-BE6A-BE388CE2D09B}"/>
              </c:ext>
            </c:extLst>
          </c:dPt>
          <c:dLbls>
            <c:dLbl>
              <c:idx val="0"/>
              <c:layout>
                <c:manualLayout>
                  <c:x val="-3.9430636321594791E-2"/>
                  <c:y val="-5.1818968031065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CCA-4EC5-BE6A-BE388CE2D09B}"/>
                </c:ext>
              </c:extLst>
            </c:dLbl>
            <c:dLbl>
              <c:idx val="1"/>
              <c:layout>
                <c:manualLayout>
                  <c:x val="7.7396875707215318E-2"/>
                  <c:y val="-1.43473931412269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CCA-4EC5-BE6A-BE388CE2D09B}"/>
                </c:ext>
              </c:extLst>
            </c:dLbl>
            <c:dLbl>
              <c:idx val="2"/>
              <c:layout>
                <c:manualLayout>
                  <c:x val="1.6949491296946798E-2"/>
                  <c:y val="-7.2676415467084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CCA-4EC5-BE6A-BE388CE2D09B}"/>
                </c:ext>
              </c:extLst>
            </c:dLbl>
            <c:dLbl>
              <c:idx val="3"/>
              <c:layout>
                <c:manualLayout>
                  <c:x val="-8.1141119589495325E-2"/>
                  <c:y val="-0.180894169113843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CCA-4EC5-BE6A-BE388CE2D09B}"/>
                </c:ext>
              </c:extLst>
            </c:dLbl>
            <c:dLbl>
              <c:idx val="4"/>
              <c:layout>
                <c:manualLayout>
                  <c:x val="-6.7780899774675052E-2"/>
                  <c:y val="-3.5601404768372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CCA-4EC5-BE6A-BE388CE2D0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техническое обследование газораспределительной сети в поселке Сельхозтехника </c:v>
                </c:pt>
                <c:pt idx="1">
                  <c:v> техническое обследование состояния строительных конструкций здания бани в деревне Мозолево-1 </c:v>
                </c:pt>
                <c:pt idx="2">
                  <c:v>актуализация схемы теплоснабжения </c:v>
                </c:pt>
                <c:pt idx="3">
                  <c:v>ремонту объектов коммунального хозяйства</c:v>
                </c:pt>
                <c:pt idx="4">
                  <c:v>технологическое подключение к электрическим сетям котельной в поселке Ларьян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18193.72</c:v>
                </c:pt>
                <c:pt idx="1">
                  <c:v>20000</c:v>
                </c:pt>
                <c:pt idx="2">
                  <c:v>100000</c:v>
                </c:pt>
                <c:pt idx="3" formatCode="#,##0.00">
                  <c:v>499687.82</c:v>
                </c:pt>
                <c:pt idx="4" formatCode="#,##0.00">
                  <c:v>70516.800000000003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CA-4EC5-BE6A-BE388CE2D0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164709267528807"/>
          <c:y val="4.9971287919099751E-2"/>
          <c:w val="0.35784702134004642"/>
          <c:h val="0.80096729970575031"/>
        </c:manualLayout>
      </c:layout>
      <c:overlay val="0"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БЛАГОУСТРОЙСТВО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3.2828550910735194E-2"/>
                  <c:y val="-2.6764028134804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DE0-4847-9344-A7BB84F438FD}"/>
                </c:ext>
              </c:extLst>
            </c:dLbl>
            <c:dLbl>
              <c:idx val="1"/>
              <c:layout>
                <c:manualLayout>
                  <c:x val="-3.9091214101033056E-2"/>
                  <c:y val="-0.295530142244731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DE0-4847-9344-A7BB84F438FD}"/>
                </c:ext>
              </c:extLst>
            </c:dLbl>
            <c:dLbl>
              <c:idx val="2"/>
              <c:layout>
                <c:manualLayout>
                  <c:x val="0.12809387645074147"/>
                  <c:y val="-6.446098900888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DE0-4847-9344-A7BB84F438FD}"/>
                </c:ext>
              </c:extLst>
            </c:dLbl>
            <c:dLbl>
              <c:idx val="4"/>
              <c:layout>
                <c:manualLayout>
                  <c:x val="3.3686078969031523E-2"/>
                  <c:y val="3.0672118806722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DE0-4847-9344-A7BB84F438FD}"/>
                </c:ext>
              </c:extLst>
            </c:dLbl>
            <c:dLbl>
              <c:idx val="8"/>
              <c:layout>
                <c:manualLayout>
                  <c:x val="-1.0603954846074203E-2"/>
                  <c:y val="-1.0508171505848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DE0-4847-9344-A7BB84F438FD}"/>
                </c:ext>
              </c:extLst>
            </c:dLbl>
            <c:dLbl>
              <c:idx val="9"/>
              <c:layout>
                <c:manualLayout>
                  <c:x val="-1.4641896497536725E-2"/>
                  <c:y val="-8.7881279474694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DE0-4847-9344-A7BB84F438FD}"/>
                </c:ext>
              </c:extLst>
            </c:dLbl>
            <c:dLbl>
              <c:idx val="10"/>
              <c:layout>
                <c:manualLayout>
                  <c:x val="0.1192939555820937"/>
                  <c:y val="-0.138234880032486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DE0-4847-9344-A7BB84F438FD}"/>
                </c:ext>
              </c:extLst>
            </c:dLbl>
            <c:dLbl>
              <c:idx val="12"/>
              <c:layout>
                <c:manualLayout>
                  <c:x val="6.8045716472075038E-2"/>
                  <c:y val="-4.9357303211520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DE0-4847-9344-A7BB84F438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Лист1!$A$2:$A$14</c:f>
              <c:strCache>
                <c:ptCount val="13"/>
                <c:pt idx="0">
                  <c:v>замена электрических светильников</c:v>
                </c:pt>
                <c:pt idx="1">
                  <c:v>оплата электроэнергии по уличному освещению </c:v>
                </c:pt>
                <c:pt idx="2">
                  <c:v>скашивание травы в населенных пунктах </c:v>
                </c:pt>
                <c:pt idx="3">
                  <c:v>содержание кладбищ</c:v>
                </c:pt>
                <c:pt idx="4">
                  <c:v>санитарная уборка на территории деревни Бор и деревни Мозолево-1</c:v>
                </c:pt>
                <c:pt idx="5">
                  <c:v>ремонт малых архитектурных форм в деревне Бор и деревне Мозолево</c:v>
                </c:pt>
                <c:pt idx="6">
                  <c:v>изготовление и установка информационных стендов в деревне Бор и деревне Мозолево-1</c:v>
                </c:pt>
                <c:pt idx="7">
                  <c:v>изготовление и установление скамеек в поселке Сельхозтехника </c:v>
                </c:pt>
                <c:pt idx="8">
                  <c:v>разработка  ПСД для участия в федеральном проекте «Комфортная среда» </c:v>
                </c:pt>
                <c:pt idx="9">
                  <c:v>акарицидная обработка </c:v>
                </c:pt>
                <c:pt idx="10">
                  <c:v>дополнительные работы по благоустройству и выравниванию уровня общественной территории у ДК в д. Бор </c:v>
                </c:pt>
                <c:pt idx="11">
                  <c:v>снос здание склада минеральных удобрений в д.Бор</c:v>
                </c:pt>
                <c:pt idx="12">
                  <c:v>подготовке территории Борского сельского поселения к празднованию Нового Года 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 formatCode="General">
                  <c:v>636845.6</c:v>
                </c:pt>
                <c:pt idx="1">
                  <c:v>1275154.3999999999</c:v>
                </c:pt>
                <c:pt idx="2">
                  <c:v>397473.36</c:v>
                </c:pt>
                <c:pt idx="3">
                  <c:v>47103.46</c:v>
                </c:pt>
                <c:pt idx="4">
                  <c:v>511897.79</c:v>
                </c:pt>
                <c:pt idx="5">
                  <c:v>97151.43</c:v>
                </c:pt>
                <c:pt idx="6">
                  <c:v>36523.46</c:v>
                </c:pt>
                <c:pt idx="7">
                  <c:v>20000</c:v>
                </c:pt>
                <c:pt idx="8">
                  <c:v>89000</c:v>
                </c:pt>
                <c:pt idx="9">
                  <c:v>2628</c:v>
                </c:pt>
                <c:pt idx="10">
                  <c:v>1378838.52</c:v>
                </c:pt>
                <c:pt idx="11">
                  <c:v>100000</c:v>
                </c:pt>
                <c:pt idx="12">
                  <c:v>69394.03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E0-4847-9344-A7BB84F43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УЛИЧНОЕ ОСВЕЩЕНИЕ</a:t>
            </a:r>
          </a:p>
        </c:rich>
      </c:tx>
      <c:layout>
        <c:manualLayout>
          <c:xMode val="edge"/>
          <c:yMode val="edge"/>
          <c:x val="0.18703585528701844"/>
          <c:y val="0.1068463383795893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703703831633338E-2"/>
          <c:y val="0.17781291915253666"/>
          <c:w val="0.55118436777877178"/>
          <c:h val="0.783655995654034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УЛИЧНОЕ ОСВЕЩЕНИЕ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1398789683293556E-2"/>
                  <c:y val="-0.119100315370969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98B-4D65-A3F6-0F37101D8733}"/>
                </c:ext>
              </c:extLst>
            </c:dLbl>
            <c:dLbl>
              <c:idx val="1"/>
              <c:layout>
                <c:manualLayout>
                  <c:x val="5.2092148484858949E-2"/>
                  <c:y val="-0.357105942531332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98B-4D65-A3F6-0F37101D8733}"/>
                </c:ext>
              </c:extLst>
            </c:dLbl>
            <c:dLbl>
              <c:idx val="2"/>
              <c:layout>
                <c:manualLayout>
                  <c:x val="0.11386117453222848"/>
                  <c:y val="-7.0930224172992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8B-4D65-A3F6-0F37101D87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ЗАМЕНА ЭЛЕКТРИЧЕСКИХ СВЕТИЛЬНИКОВ</c:v>
                </c:pt>
                <c:pt idx="1">
                  <c:v>ОПЛАТА ЭЛЕКТРОЭНЕРГИИ В НАСЕЛЕННЫХ ПУНКТАХ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636845.6</c:v>
                </c:pt>
                <c:pt idx="1">
                  <c:v>1275154.3999999999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8B-4D65-A3F6-0F37101D8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9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23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F47-4892-9988-AEFDE6A50146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2F47-4892-9988-AEFDE6A50146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53.4</c:v>
                </c:pt>
                <c:pt idx="1">
                  <c:v>46.6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47-4892-9988-AEFDE6A50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67319058212999"/>
          <c:y val="2.936698053336539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</c:v>
                </c:pt>
              </c:strCache>
            </c:strRef>
          </c:tx>
          <c:explosion val="10"/>
          <c:dLbls>
            <c:dLbl>
              <c:idx val="0"/>
              <c:layout>
                <c:manualLayout>
                  <c:x val="-0.1503087619894086"/>
                  <c:y val="-9.0082311115758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A99-42FB-84E5-540F789B0F1A}"/>
                </c:ext>
              </c:extLst>
            </c:dLbl>
            <c:dLbl>
              <c:idx val="1"/>
              <c:layout>
                <c:manualLayout>
                  <c:x val="0.11610978409806318"/>
                  <c:y val="-0.116488690799061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A99-42FB-84E5-540F789B0F1A}"/>
                </c:ext>
              </c:extLst>
            </c:dLbl>
            <c:dLbl>
              <c:idx val="4"/>
              <c:layout>
                <c:manualLayout>
                  <c:x val="-7.8550878606080798E-3"/>
                  <c:y val="-2.9837779462412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A99-42FB-84E5-540F789B0F1A}"/>
                </c:ext>
              </c:extLst>
            </c:dLbl>
            <c:dLbl>
              <c:idx val="5"/>
              <c:layout>
                <c:manualLayout>
                  <c:x val="-1.0265641780542903E-3"/>
                  <c:y val="-9.4236261330440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A99-42FB-84E5-540F789B0F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финансовое обеспечение выполнения муниципального задания </c:v>
                </c:pt>
                <c:pt idx="1">
                  <c:v>выплаты стимулирующего характера работникам МБУ «Борский культурный центр»</c:v>
                </c:pt>
                <c:pt idx="2">
                  <c:v>субсидия МБУ «Борский культурный центр» на приобретение основных средств  </c:v>
                </c:pt>
                <c:pt idx="3">
                  <c:v>межбюджетный трансферт по организации библиотечного обслуживания и комплектованию библиотечных фондов </c:v>
                </c:pt>
                <c:pt idx="4">
                  <c:v>приобретение зрительских кресел для Мозолевского дома культуры </c:v>
                </c:pt>
                <c:pt idx="5">
                  <c:v>организация временных рабочих мест для подростков и молодежи в летний период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6146711.2999999998</c:v>
                </c:pt>
                <c:pt idx="1">
                  <c:v>3163400</c:v>
                </c:pt>
                <c:pt idx="2">
                  <c:v>517699.77</c:v>
                </c:pt>
                <c:pt idx="3">
                  <c:v>119871</c:v>
                </c:pt>
                <c:pt idx="4">
                  <c:v>388421.05</c:v>
                </c:pt>
                <c:pt idx="5">
                  <c:v>70277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99-42FB-84E5-540F789B0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755999333407399"/>
          <c:y val="4.5464515380643979E-2"/>
          <c:w val="0.3377425656408547"/>
          <c:h val="0.80713968872739628"/>
        </c:manualLayout>
      </c:layout>
      <c:overlay val="0"/>
      <c:txPr>
        <a:bodyPr/>
        <a:lstStyle/>
        <a:p>
          <a:pPr>
            <a:defRPr sz="1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68F-416D-8A60-A5CB7AD03E82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68F-416D-8A60-A5CB7AD03E82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8F-416D-8A60-A5CB7AD03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A94-4F29-9332-4C52B9907D38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A94-4F29-9332-4C52B9907D38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94-4F29-9332-4C52B9907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8F9-4CBA-92C6-7620F1FDF84C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F8F9-4CBA-92C6-7620F1FDF84C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94.9</c:v>
                </c:pt>
                <c:pt idx="1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F9-4CBA-92C6-7620F1FDF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932-4BA5-8CA8-7AB692316125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932-4BA5-8CA8-7AB692316125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92.9</c:v>
                </c:pt>
                <c:pt idx="1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32-4BA5-8CA8-7AB6923161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52B-4EF3-90E5-EDF0BBCCD847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F52B-4EF3-90E5-EDF0BBCCD847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2B-4EF3-90E5-EDF0BBCCD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ДЕМОГРАФИЯ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40050728165704763"/>
          <c:y val="3.8782812241735653E-4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836409219797953E-2"/>
          <c:y val="0.17956711028380865"/>
          <c:w val="0.8412598891499844"/>
          <c:h val="0.718981116715503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Рождаемость/Смертность</c:v>
                </c:pt>
              </c:strCache>
            </c:strRef>
          </c:tx>
          <c:explosion val="21"/>
          <c:dPt>
            <c:idx val="1"/>
            <c:bubble3D val="0"/>
            <c:explosion val="45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12F-4D78-B3BD-0E77C0817A36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12F-4D78-B3BD-0E77C0817A3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512F-4D78-B3BD-0E77C0817A36}"/>
              </c:ext>
            </c:extLst>
          </c:dPt>
          <c:dLbls>
            <c:dLbl>
              <c:idx val="0"/>
              <c:layout>
                <c:manualLayout>
                  <c:x val="1.5185467261214872E-2"/>
                  <c:y val="-4.24764240153153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12F-4D78-B3BD-0E77C0817A36}"/>
                </c:ext>
              </c:extLst>
            </c:dLbl>
            <c:dLbl>
              <c:idx val="1"/>
              <c:layout>
                <c:manualLayout>
                  <c:x val="-3.4402084305688758E-2"/>
                  <c:y val="-0.1372336828167415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12F-4D78-B3BD-0E77C0817A36}"/>
                </c:ext>
              </c:extLst>
            </c:dLbl>
            <c:dLbl>
              <c:idx val="2"/>
              <c:layout>
                <c:manualLayout>
                  <c:x val="-0.35530072530143936"/>
                  <c:y val="-0.2142825001525916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12F-4D78-B3BD-0E77C0817A36}"/>
                </c:ext>
              </c:extLst>
            </c:dLbl>
            <c:dLbl>
              <c:idx val="3"/>
              <c:layout>
                <c:manualLayout>
                  <c:x val="0.10894924973026718"/>
                  <c:y val="-0.1264333044782676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12F-4D78-B3BD-0E77C0817A36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Умерло 2021 г.</c:v>
                </c:pt>
                <c:pt idx="1">
                  <c:v>Родилось 2021 г.</c:v>
                </c:pt>
                <c:pt idx="2">
                  <c:v>Умерло 2020 г.</c:v>
                </c:pt>
                <c:pt idx="3">
                  <c:v>Родилось 2020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9</c:v>
                </c:pt>
                <c:pt idx="2">
                  <c:v>46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12F-4D78-B3BD-0E77C0817A36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7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82691681323691E-2"/>
          <c:y val="5.2165565328422037E-2"/>
          <c:w val="0.96208173191757318"/>
          <c:h val="0.945350360132129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
«Обеспечение мер противопожарной безопасности на территории Борского сельского поселения»</c:v>
                </c:pt>
              </c:strCache>
            </c:strRef>
          </c:tx>
          <c:explosion val="25"/>
          <c:dPt>
            <c:idx val="0"/>
            <c:bubble3D val="0"/>
            <c:explosion val="27"/>
            <c:spPr>
              <a:solidFill>
                <a:srgbClr val="FBA779"/>
              </a:solidFill>
              <a:effectLst>
                <a:outerShdw blurRad="292100" dir="1686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49-48D1-879E-679520C21AD0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F49-48D1-879E-679520C21AD0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99.9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49-48D1-879E-679520C21A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Прибыло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C505-48D2-BC18-2D9B079FA65B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C505-48D2-BC18-2D9B079FA65B}"/>
              </c:ext>
            </c:extLst>
          </c:dPt>
          <c:dLbls>
            <c:dLbl>
              <c:idx val="0"/>
              <c:layout>
                <c:manualLayout>
                  <c:x val="1.8824474242001621E-2"/>
                  <c:y val="0.37152575548445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505-48D2-BC18-2D9B079FA65B}"/>
                </c:ext>
              </c:extLst>
            </c:dLbl>
            <c:dLbl>
              <c:idx val="1"/>
              <c:layout>
                <c:manualLayout>
                  <c:x val="1.7113158401819654E-2"/>
                  <c:y val="0.27395333485217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505-48D2-BC18-2D9B079FA6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05-48D2-BC18-2D9B079FA6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Выбыло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1979210881273758E-2"/>
                  <c:y val="0.176380914219894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505-48D2-BC18-2D9B079FA65B}"/>
                </c:ext>
              </c:extLst>
            </c:dLbl>
            <c:dLbl>
              <c:idx val="1"/>
              <c:layout>
                <c:manualLayout>
                  <c:x val="2.2247105922365552E-2"/>
                  <c:y val="0.315233974350450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505-48D2-BC18-2D9B079FA6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</c:v>
                </c:pt>
                <c:pt idx="1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505-48D2-BC18-2D9B079FA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8962048"/>
        <c:axId val="138963584"/>
        <c:axId val="0"/>
      </c:bar3DChart>
      <c:catAx>
        <c:axId val="13896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963584"/>
        <c:crosses val="autoZero"/>
        <c:auto val="1"/>
        <c:lblAlgn val="ctr"/>
        <c:lblOffset val="100"/>
        <c:noMultiLvlLbl val="0"/>
      </c:catAx>
      <c:valAx>
        <c:axId val="138963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9620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Производительность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1-2747-4DE2-94F1-C35BFFB058E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2747-4DE2-94F1-C35BFFB058E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2747-4DE2-94F1-C35BFFB058E5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2747-4DE2-94F1-C35BFFB058E5}"/>
              </c:ext>
            </c:extLst>
          </c:dPt>
          <c:dLbls>
            <c:dLbl>
              <c:idx val="0"/>
              <c:layout>
                <c:manualLayout>
                  <c:x val="4.5929343247200476E-3"/>
                  <c:y val="-9.96595806615940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747-4DE2-94F1-C35BFFB058E5}"/>
                </c:ext>
              </c:extLst>
            </c:dLbl>
            <c:dLbl>
              <c:idx val="1"/>
              <c:layout>
                <c:manualLayout>
                  <c:x val="-1.2172502924263618E-3"/>
                  <c:y val="-1.0147555476492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747-4DE2-94F1-C35BFFB058E5}"/>
                </c:ext>
              </c:extLst>
            </c:dLbl>
            <c:dLbl>
              <c:idx val="2"/>
              <c:layout>
                <c:manualLayout>
                  <c:x val="1.0599433142745023E-2"/>
                  <c:y val="5.23330718869689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747-4DE2-94F1-C35BFFB058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Поголовье</c:v>
                </c:pt>
                <c:pt idx="1">
                  <c:v>Заготовка сена,тонн </c:v>
                </c:pt>
                <c:pt idx="2">
                  <c:v>Заготовка сеннажа,тонн</c:v>
                </c:pt>
                <c:pt idx="3">
                  <c:v>Производство мяса,тонн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244</c:v>
                </c:pt>
                <c:pt idx="1">
                  <c:v>600</c:v>
                </c:pt>
                <c:pt idx="2">
                  <c:v>1000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47-4DE2-94F1-C35BFFB05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9819264"/>
        <c:axId val="139829248"/>
        <c:axId val="0"/>
      </c:bar3DChart>
      <c:catAx>
        <c:axId val="1398192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39829248"/>
        <c:crosses val="autoZero"/>
        <c:auto val="1"/>
        <c:lblAlgn val="ctr"/>
        <c:lblOffset val="100"/>
        <c:noMultiLvlLbl val="0"/>
      </c:catAx>
      <c:valAx>
        <c:axId val="139829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98192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Поголовье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F813-4361-8FBF-92331229E0A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F813-4361-8FBF-92331229E0A2}"/>
              </c:ext>
            </c:extLst>
          </c:dPt>
          <c:dLbls>
            <c:dLbl>
              <c:idx val="0"/>
              <c:layout>
                <c:manualLayout>
                  <c:x val="2.1933536204151113E-2"/>
                  <c:y val="-0.4141235096403070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813-4361-8FBF-92331229E0A2}"/>
                </c:ext>
              </c:extLst>
            </c:dLbl>
            <c:dLbl>
              <c:idx val="1"/>
              <c:layout>
                <c:manualLayout>
                  <c:x val="2.467522822967003E-2"/>
                  <c:y val="-0.21768030634939214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813-4361-8FBF-92331229E0A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Поголовье</c:v>
                </c:pt>
                <c:pt idx="1">
                  <c:v>Производство мяса,тонн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1320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13-4361-8FBF-92331229E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872128"/>
        <c:axId val="141878016"/>
        <c:axId val="0"/>
      </c:bar3DChart>
      <c:catAx>
        <c:axId val="141872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878016"/>
        <c:crosses val="autoZero"/>
        <c:auto val="1"/>
        <c:lblAlgn val="ctr"/>
        <c:lblOffset val="100"/>
        <c:noMultiLvlLbl val="0"/>
      </c:catAx>
      <c:valAx>
        <c:axId val="141878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18721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C9C-4F40-8DCF-9BC53183966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7C9C-4F40-8DCF-9BC531839666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5-7C9C-4F40-8DCF-9BC5318396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Поголовье</c:v>
                </c:pt>
                <c:pt idx="1">
                  <c:v>Производство мяса,тонн</c:v>
                </c:pt>
                <c:pt idx="2">
                  <c:v>Производство ячменя,тонн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4</c:v>
                </c:pt>
                <c:pt idx="2">
                  <c:v>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9C-4F40-8DCF-9BC531839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285696"/>
        <c:axId val="144287232"/>
      </c:barChart>
      <c:catAx>
        <c:axId val="144285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287232"/>
        <c:crosses val="autoZero"/>
        <c:auto val="1"/>
        <c:lblAlgn val="ctr"/>
        <c:lblOffset val="100"/>
        <c:noMultiLvlLbl val="0"/>
      </c:catAx>
      <c:valAx>
        <c:axId val="144287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28569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485795677136318"/>
          <c:w val="0.54309923427473106"/>
          <c:h val="0.6974740721819243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gradFill>
                <a:gsLst>
                  <a:gs pos="74000">
                    <a:schemeClr val="accent2">
                      <a:lumMod val="75000"/>
                    </a:schemeClr>
                  </a:gs>
                  <a:gs pos="6000">
                    <a:srgbClr val="FFFF00"/>
                  </a:gs>
                  <a:gs pos="100000">
                    <a:srgbClr val="23912D"/>
                  </a:gs>
                </a:gsLst>
                <a:lin ang="16200000" scaled="0"/>
              </a:gradFill>
            </c:spPr>
            <c:extLst>
              <c:ext xmlns:c16="http://schemas.microsoft.com/office/drawing/2014/chart" uri="{C3380CC4-5D6E-409C-BE32-E72D297353CC}">
                <c16:uniqueId val="{00000001-98AF-4393-8D3B-B221B05BB7D0}"/>
              </c:ext>
            </c:extLst>
          </c:dPt>
          <c:dLbls>
            <c:dLbl>
              <c:idx val="0"/>
              <c:layout>
                <c:manualLayout>
                  <c:x val="7.7857209287906497E-3"/>
                  <c:y val="-0.41482120140982609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>
                        <a:latin typeface="Times New Roman" pitchFamily="18" charset="0"/>
                        <a:cs typeface="Times New Roman" pitchFamily="18" charset="0"/>
                      </a:rPr>
                      <a:t>352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8AF-4393-8D3B-B221B05BB7D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Производство ячменя,тонн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AF-4393-8D3B-B221B05BB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73C2D3-A3DA-4E52-8FB7-A489DC03BD55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3704D9D-E04D-4C47-B7FD-8C09A67970FA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147 –ОЗ от 28.12.2018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6F9457A-7557-441E-ACBC-7975ACF29EBE}" type="parTrans" cxnId="{C753CD1B-5939-4BD8-B24B-C5909CD2F8BA}">
      <dgm:prSet/>
      <dgm:spPr/>
      <dgm:t>
        <a:bodyPr/>
        <a:lstStyle/>
        <a:p>
          <a:endParaRPr lang="ru-RU"/>
        </a:p>
      </dgm:t>
    </dgm:pt>
    <dgm:pt modelId="{B1962098-24A0-4706-A862-6DEC411A5E7B}" type="sibTrans" cxnId="{C753CD1B-5939-4BD8-B24B-C5909CD2F8BA}">
      <dgm:prSet/>
      <dgm:spPr/>
      <dgm:t>
        <a:bodyPr/>
        <a:lstStyle/>
        <a:p>
          <a:endParaRPr lang="ru-RU"/>
        </a:p>
      </dgm:t>
    </dgm:pt>
    <dgm:pt modelId="{95D8BF53-62AA-4202-B2C4-D9720434446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 общественных совета </a:t>
          </a:r>
          <a:endParaRPr lang="ru-RU" sz="18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C603B93-0B27-4544-89B6-466642D331D8}" type="parTrans" cxnId="{732B468C-8204-440E-90CB-94A586FE3AB3}">
      <dgm:prSet/>
      <dgm:spPr/>
      <dgm:t>
        <a:bodyPr/>
        <a:lstStyle/>
        <a:p>
          <a:endParaRPr lang="ru-RU"/>
        </a:p>
      </dgm:t>
    </dgm:pt>
    <dgm:pt modelId="{5600F82E-A1C7-4944-B4FA-2490EB3299EA}" type="sibTrans" cxnId="{732B468C-8204-440E-90CB-94A586FE3AB3}">
      <dgm:prSet/>
      <dgm:spPr/>
      <dgm:t>
        <a:bodyPr/>
        <a:lstStyle/>
        <a:p>
          <a:endParaRPr lang="ru-RU"/>
        </a:p>
      </dgm:t>
    </dgm:pt>
    <dgm:pt modelId="{1F1F6465-9302-47B1-B05D-1315C33919D2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3-ОЗ от 15.01.2018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C0BF901-53D2-4F08-8FB7-037CFAD90755}" type="parTrans" cxnId="{EBF4B985-C394-4E50-B2E9-4936256F6D06}">
      <dgm:prSet/>
      <dgm:spPr/>
      <dgm:t>
        <a:bodyPr/>
        <a:lstStyle/>
        <a:p>
          <a:endParaRPr lang="ru-RU"/>
        </a:p>
      </dgm:t>
    </dgm:pt>
    <dgm:pt modelId="{B4D85A76-05F5-4C79-B1D6-8E1BAC39890E}" type="sibTrans" cxnId="{EBF4B985-C394-4E50-B2E9-4936256F6D06}">
      <dgm:prSet/>
      <dgm:spPr/>
      <dgm:t>
        <a:bodyPr/>
        <a:lstStyle/>
        <a:p>
          <a:endParaRPr lang="ru-RU"/>
        </a:p>
      </dgm:t>
    </dgm:pt>
    <dgm:pt modelId="{470A1E0A-8BD3-4FB8-926F-AB683D65452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Инициативная комиссия в административном центре</a:t>
          </a:r>
          <a:endParaRPr lang="ru-RU" sz="18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6BC0A2A-9A24-4C05-BAC9-F1DBE6DC2B7C}" type="parTrans" cxnId="{11943A4B-1AE8-4C65-9E2A-13E39145F8C6}">
      <dgm:prSet/>
      <dgm:spPr/>
      <dgm:t>
        <a:bodyPr/>
        <a:lstStyle/>
        <a:p>
          <a:endParaRPr lang="ru-RU"/>
        </a:p>
      </dgm:t>
    </dgm:pt>
    <dgm:pt modelId="{DA4FCAA2-7BAE-4029-A3DC-D195FCA97E70}" type="sibTrans" cxnId="{11943A4B-1AE8-4C65-9E2A-13E39145F8C6}">
      <dgm:prSet/>
      <dgm:spPr/>
      <dgm:t>
        <a:bodyPr/>
        <a:lstStyle/>
        <a:p>
          <a:endParaRPr lang="ru-RU"/>
        </a:p>
      </dgm:t>
    </dgm:pt>
    <dgm:pt modelId="{ED3ED172-5224-4E9A-AA47-AC3EC13C32B9}" type="pres">
      <dgm:prSet presAssocID="{D873C2D3-A3DA-4E52-8FB7-A489DC03BD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74B30E-9C44-496D-9682-BB38FD795DA7}" type="pres">
      <dgm:prSet presAssocID="{53704D9D-E04D-4C47-B7FD-8C09A67970FA}" presName="root" presStyleCnt="0"/>
      <dgm:spPr/>
    </dgm:pt>
    <dgm:pt modelId="{101B7158-6746-4A34-8F53-0DA9CEE937CA}" type="pres">
      <dgm:prSet presAssocID="{53704D9D-E04D-4C47-B7FD-8C09A67970FA}" presName="rootComposite" presStyleCnt="0"/>
      <dgm:spPr/>
    </dgm:pt>
    <dgm:pt modelId="{36EE178A-2CF2-4B1A-BF51-226221B8706A}" type="pres">
      <dgm:prSet presAssocID="{53704D9D-E04D-4C47-B7FD-8C09A67970FA}" presName="rootText" presStyleLbl="node1" presStyleIdx="0" presStyleCnt="2" custLinFactNeighborX="-4089" custLinFactNeighborY="-49378"/>
      <dgm:spPr/>
      <dgm:t>
        <a:bodyPr/>
        <a:lstStyle/>
        <a:p>
          <a:endParaRPr lang="ru-RU"/>
        </a:p>
      </dgm:t>
    </dgm:pt>
    <dgm:pt modelId="{3360C0F0-8203-4635-971B-811BA77430A5}" type="pres">
      <dgm:prSet presAssocID="{53704D9D-E04D-4C47-B7FD-8C09A67970FA}" presName="rootConnector" presStyleLbl="node1" presStyleIdx="0" presStyleCnt="2"/>
      <dgm:spPr/>
      <dgm:t>
        <a:bodyPr/>
        <a:lstStyle/>
        <a:p>
          <a:endParaRPr lang="ru-RU"/>
        </a:p>
      </dgm:t>
    </dgm:pt>
    <dgm:pt modelId="{8AC7AECD-3168-4A36-938F-8809A2EAF045}" type="pres">
      <dgm:prSet presAssocID="{53704D9D-E04D-4C47-B7FD-8C09A67970FA}" presName="childShape" presStyleCnt="0"/>
      <dgm:spPr/>
    </dgm:pt>
    <dgm:pt modelId="{BF0F3E0B-D42B-4BDF-B1F0-0569986D4958}" type="pres">
      <dgm:prSet presAssocID="{3C603B93-0B27-4544-89B6-466642D331D8}" presName="Name13" presStyleLbl="parChTrans1D2" presStyleIdx="0" presStyleCnt="2"/>
      <dgm:spPr/>
      <dgm:t>
        <a:bodyPr/>
        <a:lstStyle/>
        <a:p>
          <a:endParaRPr lang="ru-RU"/>
        </a:p>
      </dgm:t>
    </dgm:pt>
    <dgm:pt modelId="{26EFCE3E-846D-40A6-A8B8-F043960FEE40}" type="pres">
      <dgm:prSet presAssocID="{95D8BF53-62AA-4202-B2C4-D9720434446F}" presName="childText" presStyleLbl="bgAcc1" presStyleIdx="0" presStyleCnt="2" custScaleX="120112" custScaleY="219677" custLinFactNeighborX="-127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1E9DD1-8A82-417B-9FB1-1C490A6AAC6A}" type="pres">
      <dgm:prSet presAssocID="{1F1F6465-9302-47B1-B05D-1315C33919D2}" presName="root" presStyleCnt="0"/>
      <dgm:spPr/>
    </dgm:pt>
    <dgm:pt modelId="{7AE94268-4437-4908-9F76-14EF7633740C}" type="pres">
      <dgm:prSet presAssocID="{1F1F6465-9302-47B1-B05D-1315C33919D2}" presName="rootComposite" presStyleCnt="0"/>
      <dgm:spPr/>
    </dgm:pt>
    <dgm:pt modelId="{EBE159EF-87BD-46A6-90C0-BC7016E215E3}" type="pres">
      <dgm:prSet presAssocID="{1F1F6465-9302-47B1-B05D-1315C33919D2}" presName="rootText" presStyleLbl="node1" presStyleIdx="1" presStyleCnt="2" custLinFactNeighborX="-9153" custLinFactNeighborY="-49378"/>
      <dgm:spPr/>
      <dgm:t>
        <a:bodyPr/>
        <a:lstStyle/>
        <a:p>
          <a:endParaRPr lang="ru-RU"/>
        </a:p>
      </dgm:t>
    </dgm:pt>
    <dgm:pt modelId="{8D294F43-DA86-4E67-AF6B-E99D75819A08}" type="pres">
      <dgm:prSet presAssocID="{1F1F6465-9302-47B1-B05D-1315C33919D2}" presName="rootConnector" presStyleLbl="node1" presStyleIdx="1" presStyleCnt="2"/>
      <dgm:spPr/>
      <dgm:t>
        <a:bodyPr/>
        <a:lstStyle/>
        <a:p>
          <a:endParaRPr lang="ru-RU"/>
        </a:p>
      </dgm:t>
    </dgm:pt>
    <dgm:pt modelId="{C27ED5D7-547A-40AA-8342-30C05BC651E3}" type="pres">
      <dgm:prSet presAssocID="{1F1F6465-9302-47B1-B05D-1315C33919D2}" presName="childShape" presStyleCnt="0"/>
      <dgm:spPr/>
    </dgm:pt>
    <dgm:pt modelId="{CA6A8ED6-1081-4548-9F40-73FB513D4B1C}" type="pres">
      <dgm:prSet presAssocID="{56BC0A2A-9A24-4C05-BAC9-F1DBE6DC2B7C}" presName="Name13" presStyleLbl="parChTrans1D2" presStyleIdx="1" presStyleCnt="2"/>
      <dgm:spPr/>
      <dgm:t>
        <a:bodyPr/>
        <a:lstStyle/>
        <a:p>
          <a:endParaRPr lang="ru-RU"/>
        </a:p>
      </dgm:t>
    </dgm:pt>
    <dgm:pt modelId="{D973BFC1-4A19-4E91-BAC7-A4EB33899C26}" type="pres">
      <dgm:prSet presAssocID="{470A1E0A-8BD3-4FB8-926F-AB683D654521}" presName="childText" presStyleLbl="bgAcc1" presStyleIdx="1" presStyleCnt="2" custScaleX="155808" custScaleY="224007" custLinFactNeighborX="-12620" custLinFactNeighborY="-1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73F9D2-65BB-40AE-8215-2B919687B062}" type="presOf" srcId="{D873C2D3-A3DA-4E52-8FB7-A489DC03BD55}" destId="{ED3ED172-5224-4E9A-AA47-AC3EC13C32B9}" srcOrd="0" destOrd="0" presId="urn:microsoft.com/office/officeart/2005/8/layout/hierarchy3"/>
    <dgm:cxn modelId="{6B73731B-9716-4020-8D3F-8ED767158EAB}" type="presOf" srcId="{1F1F6465-9302-47B1-B05D-1315C33919D2}" destId="{EBE159EF-87BD-46A6-90C0-BC7016E215E3}" srcOrd="0" destOrd="0" presId="urn:microsoft.com/office/officeart/2005/8/layout/hierarchy3"/>
    <dgm:cxn modelId="{F871C4FB-5CF9-4422-8568-14AC4728724F}" type="presOf" srcId="{470A1E0A-8BD3-4FB8-926F-AB683D654521}" destId="{D973BFC1-4A19-4E91-BAC7-A4EB33899C26}" srcOrd="0" destOrd="0" presId="urn:microsoft.com/office/officeart/2005/8/layout/hierarchy3"/>
    <dgm:cxn modelId="{3B1E314C-E20D-4136-A17C-3F7956DF1F91}" type="presOf" srcId="{1F1F6465-9302-47B1-B05D-1315C33919D2}" destId="{8D294F43-DA86-4E67-AF6B-E99D75819A08}" srcOrd="1" destOrd="0" presId="urn:microsoft.com/office/officeart/2005/8/layout/hierarchy3"/>
    <dgm:cxn modelId="{C7D59FA9-C26C-4DD9-BFA8-7CE58DC1C236}" type="presOf" srcId="{56BC0A2A-9A24-4C05-BAC9-F1DBE6DC2B7C}" destId="{CA6A8ED6-1081-4548-9F40-73FB513D4B1C}" srcOrd="0" destOrd="0" presId="urn:microsoft.com/office/officeart/2005/8/layout/hierarchy3"/>
    <dgm:cxn modelId="{EBF4B985-C394-4E50-B2E9-4936256F6D06}" srcId="{D873C2D3-A3DA-4E52-8FB7-A489DC03BD55}" destId="{1F1F6465-9302-47B1-B05D-1315C33919D2}" srcOrd="1" destOrd="0" parTransId="{BC0BF901-53D2-4F08-8FB7-037CFAD90755}" sibTransId="{B4D85A76-05F5-4C79-B1D6-8E1BAC39890E}"/>
    <dgm:cxn modelId="{A97912C6-C3B8-4FD7-BB48-3FF77CB8C14E}" type="presOf" srcId="{53704D9D-E04D-4C47-B7FD-8C09A67970FA}" destId="{3360C0F0-8203-4635-971B-811BA77430A5}" srcOrd="1" destOrd="0" presId="urn:microsoft.com/office/officeart/2005/8/layout/hierarchy3"/>
    <dgm:cxn modelId="{732B468C-8204-440E-90CB-94A586FE3AB3}" srcId="{53704D9D-E04D-4C47-B7FD-8C09A67970FA}" destId="{95D8BF53-62AA-4202-B2C4-D9720434446F}" srcOrd="0" destOrd="0" parTransId="{3C603B93-0B27-4544-89B6-466642D331D8}" sibTransId="{5600F82E-A1C7-4944-B4FA-2490EB3299EA}"/>
    <dgm:cxn modelId="{83686685-0427-4AC4-948E-967C858CF912}" type="presOf" srcId="{95D8BF53-62AA-4202-B2C4-D9720434446F}" destId="{26EFCE3E-846D-40A6-A8B8-F043960FEE40}" srcOrd="0" destOrd="0" presId="urn:microsoft.com/office/officeart/2005/8/layout/hierarchy3"/>
    <dgm:cxn modelId="{11943A4B-1AE8-4C65-9E2A-13E39145F8C6}" srcId="{1F1F6465-9302-47B1-B05D-1315C33919D2}" destId="{470A1E0A-8BD3-4FB8-926F-AB683D654521}" srcOrd="0" destOrd="0" parTransId="{56BC0A2A-9A24-4C05-BAC9-F1DBE6DC2B7C}" sibTransId="{DA4FCAA2-7BAE-4029-A3DC-D195FCA97E70}"/>
    <dgm:cxn modelId="{C753CD1B-5939-4BD8-B24B-C5909CD2F8BA}" srcId="{D873C2D3-A3DA-4E52-8FB7-A489DC03BD55}" destId="{53704D9D-E04D-4C47-B7FD-8C09A67970FA}" srcOrd="0" destOrd="0" parTransId="{C6F9457A-7557-441E-ACBC-7975ACF29EBE}" sibTransId="{B1962098-24A0-4706-A862-6DEC411A5E7B}"/>
    <dgm:cxn modelId="{AB63B881-AD72-47BD-8DC8-69FBC2593845}" type="presOf" srcId="{3C603B93-0B27-4544-89B6-466642D331D8}" destId="{BF0F3E0B-D42B-4BDF-B1F0-0569986D4958}" srcOrd="0" destOrd="0" presId="urn:microsoft.com/office/officeart/2005/8/layout/hierarchy3"/>
    <dgm:cxn modelId="{29A4D506-29FB-4243-B5D4-9438E1A49D01}" type="presOf" srcId="{53704D9D-E04D-4C47-B7FD-8C09A67970FA}" destId="{36EE178A-2CF2-4B1A-BF51-226221B8706A}" srcOrd="0" destOrd="0" presId="urn:microsoft.com/office/officeart/2005/8/layout/hierarchy3"/>
    <dgm:cxn modelId="{6E055937-AA07-48D4-83B9-0573F0684FB7}" type="presParOf" srcId="{ED3ED172-5224-4E9A-AA47-AC3EC13C32B9}" destId="{BA74B30E-9C44-496D-9682-BB38FD795DA7}" srcOrd="0" destOrd="0" presId="urn:microsoft.com/office/officeart/2005/8/layout/hierarchy3"/>
    <dgm:cxn modelId="{6D4AA159-BC78-49E9-A30E-8B220DB1F7F2}" type="presParOf" srcId="{BA74B30E-9C44-496D-9682-BB38FD795DA7}" destId="{101B7158-6746-4A34-8F53-0DA9CEE937CA}" srcOrd="0" destOrd="0" presId="urn:microsoft.com/office/officeart/2005/8/layout/hierarchy3"/>
    <dgm:cxn modelId="{34DE975A-CB5B-4808-85E6-E40CAACB0258}" type="presParOf" srcId="{101B7158-6746-4A34-8F53-0DA9CEE937CA}" destId="{36EE178A-2CF2-4B1A-BF51-226221B8706A}" srcOrd="0" destOrd="0" presId="urn:microsoft.com/office/officeart/2005/8/layout/hierarchy3"/>
    <dgm:cxn modelId="{461896A0-C899-4400-80B0-A30D427D857F}" type="presParOf" srcId="{101B7158-6746-4A34-8F53-0DA9CEE937CA}" destId="{3360C0F0-8203-4635-971B-811BA77430A5}" srcOrd="1" destOrd="0" presId="urn:microsoft.com/office/officeart/2005/8/layout/hierarchy3"/>
    <dgm:cxn modelId="{23D248FA-4141-4ECF-AE13-61BFAB4E7F4B}" type="presParOf" srcId="{BA74B30E-9C44-496D-9682-BB38FD795DA7}" destId="{8AC7AECD-3168-4A36-938F-8809A2EAF045}" srcOrd="1" destOrd="0" presId="urn:microsoft.com/office/officeart/2005/8/layout/hierarchy3"/>
    <dgm:cxn modelId="{EF8FF965-8EBE-4DAE-9F5F-72F80B9276A1}" type="presParOf" srcId="{8AC7AECD-3168-4A36-938F-8809A2EAF045}" destId="{BF0F3E0B-D42B-4BDF-B1F0-0569986D4958}" srcOrd="0" destOrd="0" presId="urn:microsoft.com/office/officeart/2005/8/layout/hierarchy3"/>
    <dgm:cxn modelId="{098DF86E-3B47-4FF1-9E40-E9B3F4B2E3B9}" type="presParOf" srcId="{8AC7AECD-3168-4A36-938F-8809A2EAF045}" destId="{26EFCE3E-846D-40A6-A8B8-F043960FEE40}" srcOrd="1" destOrd="0" presId="urn:microsoft.com/office/officeart/2005/8/layout/hierarchy3"/>
    <dgm:cxn modelId="{35DF25A6-8B57-4BAE-9872-E416C3323564}" type="presParOf" srcId="{ED3ED172-5224-4E9A-AA47-AC3EC13C32B9}" destId="{3C1E9DD1-8A82-417B-9FB1-1C490A6AAC6A}" srcOrd="1" destOrd="0" presId="urn:microsoft.com/office/officeart/2005/8/layout/hierarchy3"/>
    <dgm:cxn modelId="{2C2B7AFB-BEEB-4C05-A8C1-31EBD210B5F1}" type="presParOf" srcId="{3C1E9DD1-8A82-417B-9FB1-1C490A6AAC6A}" destId="{7AE94268-4437-4908-9F76-14EF7633740C}" srcOrd="0" destOrd="0" presId="urn:microsoft.com/office/officeart/2005/8/layout/hierarchy3"/>
    <dgm:cxn modelId="{1ED16002-33BE-478F-B7BB-9D3624D217AA}" type="presParOf" srcId="{7AE94268-4437-4908-9F76-14EF7633740C}" destId="{EBE159EF-87BD-46A6-90C0-BC7016E215E3}" srcOrd="0" destOrd="0" presId="urn:microsoft.com/office/officeart/2005/8/layout/hierarchy3"/>
    <dgm:cxn modelId="{83BFAE14-5977-478E-A98A-DDAA7404DA0C}" type="presParOf" srcId="{7AE94268-4437-4908-9F76-14EF7633740C}" destId="{8D294F43-DA86-4E67-AF6B-E99D75819A08}" srcOrd="1" destOrd="0" presId="urn:microsoft.com/office/officeart/2005/8/layout/hierarchy3"/>
    <dgm:cxn modelId="{94533A6E-B9C1-489D-8842-5D0AF896EC01}" type="presParOf" srcId="{3C1E9DD1-8A82-417B-9FB1-1C490A6AAC6A}" destId="{C27ED5D7-547A-40AA-8342-30C05BC651E3}" srcOrd="1" destOrd="0" presId="urn:microsoft.com/office/officeart/2005/8/layout/hierarchy3"/>
    <dgm:cxn modelId="{6A982882-7D25-4CB7-9F6D-0519493BA633}" type="presParOf" srcId="{C27ED5D7-547A-40AA-8342-30C05BC651E3}" destId="{CA6A8ED6-1081-4548-9F40-73FB513D4B1C}" srcOrd="0" destOrd="0" presId="urn:microsoft.com/office/officeart/2005/8/layout/hierarchy3"/>
    <dgm:cxn modelId="{17F18FC9-2E91-4BFE-A68E-9BB328937913}" type="presParOf" srcId="{C27ED5D7-547A-40AA-8342-30C05BC651E3}" destId="{D973BFC1-4A19-4E91-BAC7-A4EB33899C2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52,3%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32 млн 275 725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C777DB8D-C34E-4D5D-A318-C03D68D3F1E5}" type="presOf" srcId="{D633F8E6-3DA0-445C-B369-AA25A1EBA0AD}" destId="{7EE1A3D9-90F5-4841-8FD7-AD6E23A5FA3D}" srcOrd="0" destOrd="0" presId="urn:microsoft.com/office/officeart/2005/8/layout/chevron2"/>
    <dgm:cxn modelId="{158EFC47-8B61-46E4-B7F3-56CE204F1E05}" type="presOf" srcId="{CDFFC2FC-3D65-40E7-9EC9-07496DBCC2FF}" destId="{037AC6AC-4117-4203-BB3F-A8A5441328CB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6F6D386B-8BBB-458D-9DF2-05955C22ADC5}" type="presOf" srcId="{D685887B-1BE1-4DF5-9421-8400F9D0CE6F}" destId="{AAE78D68-814A-4891-AB8A-F558D8A205EA}" srcOrd="0" destOrd="0" presId="urn:microsoft.com/office/officeart/2005/8/layout/chevron2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D225A832-191D-4597-A986-8785C42BEC1D}" type="presOf" srcId="{D893D252-EC04-4704-832D-78F25F2D67C0}" destId="{D66A1A08-B761-4972-9D2B-D29479EC5D71}" srcOrd="0" destOrd="0" presId="urn:microsoft.com/office/officeart/2005/8/layout/chevron2"/>
    <dgm:cxn modelId="{F6EBB789-4DDE-42C7-AE26-04984DE3B6A6}" type="presOf" srcId="{837FBA3C-B3FA-4F1A-9E50-7405EC3525C6}" destId="{9EDD0246-03BE-4050-8D19-239B8A03C6A3}" srcOrd="0" destOrd="0" presId="urn:microsoft.com/office/officeart/2005/8/layout/chevron2"/>
    <dgm:cxn modelId="{388FC5A9-B1C9-4E3B-8FC2-B3B4F016BF5F}" type="presParOf" srcId="{9EDD0246-03BE-4050-8D19-239B8A03C6A3}" destId="{E1835791-5E4E-47F5-B1DA-2BE4AAF39521}" srcOrd="0" destOrd="0" presId="urn:microsoft.com/office/officeart/2005/8/layout/chevron2"/>
    <dgm:cxn modelId="{2A89F2A7-5592-4F47-A81B-7D90448B4E67}" type="presParOf" srcId="{E1835791-5E4E-47F5-B1DA-2BE4AAF39521}" destId="{D66A1A08-B761-4972-9D2B-D29479EC5D71}" srcOrd="0" destOrd="0" presId="urn:microsoft.com/office/officeart/2005/8/layout/chevron2"/>
    <dgm:cxn modelId="{358F1274-6F9E-4197-AF5C-6F0195148D6D}" type="presParOf" srcId="{E1835791-5E4E-47F5-B1DA-2BE4AAF39521}" destId="{7EE1A3D9-90F5-4841-8FD7-AD6E23A5FA3D}" srcOrd="1" destOrd="0" presId="urn:microsoft.com/office/officeart/2005/8/layout/chevron2"/>
    <dgm:cxn modelId="{5FE813EF-329C-49C5-A2E8-A858C1A622FE}" type="presParOf" srcId="{9EDD0246-03BE-4050-8D19-239B8A03C6A3}" destId="{69198B18-39D6-4FD2-A40A-FAD184978184}" srcOrd="1" destOrd="0" presId="urn:microsoft.com/office/officeart/2005/8/layout/chevron2"/>
    <dgm:cxn modelId="{C1C77903-3992-4461-8565-8C3343B83302}" type="presParOf" srcId="{9EDD0246-03BE-4050-8D19-239B8A03C6A3}" destId="{F5FFCCFD-1E20-483E-A9F8-F8F060FCDD2B}" srcOrd="2" destOrd="0" presId="urn:microsoft.com/office/officeart/2005/8/layout/chevron2"/>
    <dgm:cxn modelId="{A6875DF4-6517-469E-8061-2D8ABF8AD91D}" type="presParOf" srcId="{F5FFCCFD-1E20-483E-A9F8-F8F060FCDD2B}" destId="{AAE78D68-814A-4891-AB8A-F558D8A205EA}" srcOrd="0" destOrd="0" presId="urn:microsoft.com/office/officeart/2005/8/layout/chevron2"/>
    <dgm:cxn modelId="{B92EB5EE-88AE-4900-B63C-6A56F6F67720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16,9%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10 406 380,12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56B692E3-09CE-4214-91EE-F79D3547C3CD}" type="presOf" srcId="{D685887B-1BE1-4DF5-9421-8400F9D0CE6F}" destId="{AAE78D68-814A-4891-AB8A-F558D8A205EA}" srcOrd="0" destOrd="0" presId="urn:microsoft.com/office/officeart/2005/8/layout/chevron2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7F01A04E-7C92-4E49-ADB6-B41135139BC8}" type="presOf" srcId="{837FBA3C-B3FA-4F1A-9E50-7405EC3525C6}" destId="{9EDD0246-03BE-4050-8D19-239B8A03C6A3}" srcOrd="0" destOrd="0" presId="urn:microsoft.com/office/officeart/2005/8/layout/chevron2"/>
    <dgm:cxn modelId="{015C4AFF-9D2D-4839-8F35-6564716B4EC4}" type="presOf" srcId="{D893D252-EC04-4704-832D-78F25F2D67C0}" destId="{D66A1A08-B761-4972-9D2B-D29479EC5D71}" srcOrd="0" destOrd="0" presId="urn:microsoft.com/office/officeart/2005/8/layout/chevron2"/>
    <dgm:cxn modelId="{C8B49002-1B74-40C2-9271-2A5805637FB8}" type="presOf" srcId="{D633F8E6-3DA0-445C-B369-AA25A1EBA0AD}" destId="{7EE1A3D9-90F5-4841-8FD7-AD6E23A5FA3D}" srcOrd="0" destOrd="0" presId="urn:microsoft.com/office/officeart/2005/8/layout/chevron2"/>
    <dgm:cxn modelId="{A68753B2-FE92-473D-BA4E-46ACB6C4C88F}" type="presOf" srcId="{CDFFC2FC-3D65-40E7-9EC9-07496DBCC2FF}" destId="{037AC6AC-4117-4203-BB3F-A8A5441328CB}" srcOrd="0" destOrd="0" presId="urn:microsoft.com/office/officeart/2005/8/layout/chevron2"/>
    <dgm:cxn modelId="{F358D941-DD78-406B-8778-5633877AC234}" type="presParOf" srcId="{9EDD0246-03BE-4050-8D19-239B8A03C6A3}" destId="{E1835791-5E4E-47F5-B1DA-2BE4AAF39521}" srcOrd="0" destOrd="0" presId="urn:microsoft.com/office/officeart/2005/8/layout/chevron2"/>
    <dgm:cxn modelId="{A6BFDCE7-A593-472F-ABDD-27A42D7943B1}" type="presParOf" srcId="{E1835791-5E4E-47F5-B1DA-2BE4AAF39521}" destId="{D66A1A08-B761-4972-9D2B-D29479EC5D71}" srcOrd="0" destOrd="0" presId="urn:microsoft.com/office/officeart/2005/8/layout/chevron2"/>
    <dgm:cxn modelId="{2731700B-9B2F-4362-BE38-BC802AC3FE57}" type="presParOf" srcId="{E1835791-5E4E-47F5-B1DA-2BE4AAF39521}" destId="{7EE1A3D9-90F5-4841-8FD7-AD6E23A5FA3D}" srcOrd="1" destOrd="0" presId="urn:microsoft.com/office/officeart/2005/8/layout/chevron2"/>
    <dgm:cxn modelId="{66F42554-B5CB-41AD-9E42-1311057AEE2C}" type="presParOf" srcId="{9EDD0246-03BE-4050-8D19-239B8A03C6A3}" destId="{69198B18-39D6-4FD2-A40A-FAD184978184}" srcOrd="1" destOrd="0" presId="urn:microsoft.com/office/officeart/2005/8/layout/chevron2"/>
    <dgm:cxn modelId="{559FB562-8C46-4203-A695-9603896283B5}" type="presParOf" srcId="{9EDD0246-03BE-4050-8D19-239B8A03C6A3}" destId="{F5FFCCFD-1E20-483E-A9F8-F8F060FCDD2B}" srcOrd="2" destOrd="0" presId="urn:microsoft.com/office/officeart/2005/8/layout/chevron2"/>
    <dgm:cxn modelId="{7C6908C8-5A99-4F43-BF67-D13E6D38C571}" type="presParOf" srcId="{F5FFCCFD-1E20-483E-A9F8-F8F060FCDD2B}" destId="{AAE78D68-814A-4891-AB8A-F558D8A205EA}" srcOrd="0" destOrd="0" presId="urn:microsoft.com/office/officeart/2005/8/layout/chevron2"/>
    <dgm:cxn modelId="{3051B640-E8A0-4E4E-90F9-10E5D295F5CA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0,2%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94000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0BB515-F920-47C2-9345-CDCBEC05B163}" type="presOf" srcId="{CDFFC2FC-3D65-40E7-9EC9-07496DBCC2FF}" destId="{037AC6AC-4117-4203-BB3F-A8A5441328CB}" srcOrd="0" destOrd="0" presId="urn:microsoft.com/office/officeart/2005/8/layout/chevron2"/>
    <dgm:cxn modelId="{E4A86895-9BF9-4F4F-888B-6B65BD9A6EC5}" type="presOf" srcId="{D685887B-1BE1-4DF5-9421-8400F9D0CE6F}" destId="{AAE78D68-814A-4891-AB8A-F558D8A205EA}" srcOrd="0" destOrd="0" presId="urn:microsoft.com/office/officeart/2005/8/layout/chevron2"/>
    <dgm:cxn modelId="{3E28C526-D3EE-4ACF-9F54-885367A01817}" type="presOf" srcId="{D893D252-EC04-4704-832D-78F25F2D67C0}" destId="{D66A1A08-B761-4972-9D2B-D29479EC5D71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81154FD4-2FF3-4ECB-9CFD-39E9567944EC}" type="presOf" srcId="{D633F8E6-3DA0-445C-B369-AA25A1EBA0AD}" destId="{7EE1A3D9-90F5-4841-8FD7-AD6E23A5FA3D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0EB513DA-FEEA-414F-A16C-803EB6910D1D}" type="presOf" srcId="{837FBA3C-B3FA-4F1A-9E50-7405EC3525C6}" destId="{9EDD0246-03BE-4050-8D19-239B8A03C6A3}" srcOrd="0" destOrd="0" presId="urn:microsoft.com/office/officeart/2005/8/layout/chevron2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0F760CA1-9A3E-416D-BC1B-2F888306AAC3}" type="presParOf" srcId="{9EDD0246-03BE-4050-8D19-239B8A03C6A3}" destId="{E1835791-5E4E-47F5-B1DA-2BE4AAF39521}" srcOrd="0" destOrd="0" presId="urn:microsoft.com/office/officeart/2005/8/layout/chevron2"/>
    <dgm:cxn modelId="{9786012C-D8C9-449F-BF0D-2721DB85AEB3}" type="presParOf" srcId="{E1835791-5E4E-47F5-B1DA-2BE4AAF39521}" destId="{D66A1A08-B761-4972-9D2B-D29479EC5D71}" srcOrd="0" destOrd="0" presId="urn:microsoft.com/office/officeart/2005/8/layout/chevron2"/>
    <dgm:cxn modelId="{B51DDB21-F02E-4BF9-96D0-14746F4F0487}" type="presParOf" srcId="{E1835791-5E4E-47F5-B1DA-2BE4AAF39521}" destId="{7EE1A3D9-90F5-4841-8FD7-AD6E23A5FA3D}" srcOrd="1" destOrd="0" presId="urn:microsoft.com/office/officeart/2005/8/layout/chevron2"/>
    <dgm:cxn modelId="{C9BC2261-D5CA-4F6B-A35C-9339C75501D0}" type="presParOf" srcId="{9EDD0246-03BE-4050-8D19-239B8A03C6A3}" destId="{69198B18-39D6-4FD2-A40A-FAD184978184}" srcOrd="1" destOrd="0" presId="urn:microsoft.com/office/officeart/2005/8/layout/chevron2"/>
    <dgm:cxn modelId="{FEA0C9EF-061E-42A8-B02F-9A3A1AAC9345}" type="presParOf" srcId="{9EDD0246-03BE-4050-8D19-239B8A03C6A3}" destId="{F5FFCCFD-1E20-483E-A9F8-F8F060FCDD2B}" srcOrd="2" destOrd="0" presId="urn:microsoft.com/office/officeart/2005/8/layout/chevron2"/>
    <dgm:cxn modelId="{0B9A3EA7-E115-4571-970B-98897668D854}" type="presParOf" srcId="{F5FFCCFD-1E20-483E-A9F8-F8F060FCDD2B}" destId="{AAE78D68-814A-4891-AB8A-F558D8A205EA}" srcOrd="0" destOrd="0" presId="urn:microsoft.com/office/officeart/2005/8/layout/chevron2"/>
    <dgm:cxn modelId="{FF164BC6-85FA-421C-BE43-6B27129BDA16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5DBBCB6-E321-40E3-B691-7319AE0956F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AD1239A-78E6-401C-B9A9-6F37A695E806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Снятие с кадастрового учета МКД № 2 в поселке Сельхозтехника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AF680D19-E7E8-4037-9AB1-6AE9A902AA55}" type="parTrans" cxnId="{741FA2CD-133C-479A-ABC9-FD018DBFEC13}">
      <dgm:prSet/>
      <dgm:spPr/>
      <dgm:t>
        <a:bodyPr/>
        <a:lstStyle/>
        <a:p>
          <a:endParaRPr lang="ru-RU"/>
        </a:p>
      </dgm:t>
    </dgm:pt>
    <dgm:pt modelId="{63CE4892-075E-48FE-B1ED-AC67DA13B157}" type="sibTrans" cxnId="{741FA2CD-133C-479A-ABC9-FD018DBFEC13}">
      <dgm:prSet/>
      <dgm:spPr/>
      <dgm:t>
        <a:bodyPr/>
        <a:lstStyle/>
        <a:p>
          <a:endParaRPr lang="ru-RU"/>
        </a:p>
      </dgm:t>
    </dgm:pt>
    <dgm:pt modelId="{21FF892F-D8A3-4981-B36F-662A688906AA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Рыночная оценка объектов недвижимости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2D82CB2-0D01-429D-B520-506E063E0090}" type="parTrans" cxnId="{5075C5A0-ABAC-4012-BE07-925FFDFEF540}">
      <dgm:prSet/>
      <dgm:spPr/>
      <dgm:t>
        <a:bodyPr/>
        <a:lstStyle/>
        <a:p>
          <a:endParaRPr lang="ru-RU"/>
        </a:p>
      </dgm:t>
    </dgm:pt>
    <dgm:pt modelId="{7DFF0648-E2EA-4463-8338-567BDFAB3353}" type="sibTrans" cxnId="{5075C5A0-ABAC-4012-BE07-925FFDFEF540}">
      <dgm:prSet/>
      <dgm:spPr/>
      <dgm:t>
        <a:bodyPr/>
        <a:lstStyle/>
        <a:p>
          <a:endParaRPr lang="ru-RU"/>
        </a:p>
      </dgm:t>
    </dgm:pt>
    <dgm:pt modelId="{685FA8FE-627C-4AE0-9722-DFD451DAC4ED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Оплата госпошлины по оказанию нотариальных услуг 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AC823239-3D43-415E-9A0C-27D1980760A9}" type="parTrans" cxnId="{1F4793D9-BC25-446C-A344-C7BBE58988A7}">
      <dgm:prSet/>
      <dgm:spPr/>
      <dgm:t>
        <a:bodyPr/>
        <a:lstStyle/>
        <a:p>
          <a:endParaRPr lang="ru-RU"/>
        </a:p>
      </dgm:t>
    </dgm:pt>
    <dgm:pt modelId="{D3570B40-1C02-411E-B5C5-F4C8EA4AAB61}" type="sibTrans" cxnId="{1F4793D9-BC25-446C-A344-C7BBE58988A7}">
      <dgm:prSet/>
      <dgm:spPr/>
      <dgm:t>
        <a:bodyPr/>
        <a:lstStyle/>
        <a:p>
          <a:endParaRPr lang="ru-RU"/>
        </a:p>
      </dgm:t>
    </dgm:pt>
    <dgm:pt modelId="{FA9299BB-767F-45B9-B809-F3FD334BA059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Разработка ПСД (для перевода из жилого в нежилое помещение, проект демонтажа МКД № 2 в поселке Сельхозтехника)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B9B117C-D256-4EBE-A24F-323D530DD28F}" type="sibTrans" cxnId="{DAE99AFE-DF0D-47C2-87B5-A9B333086E3B}">
      <dgm:prSet/>
      <dgm:spPr/>
      <dgm:t>
        <a:bodyPr/>
        <a:lstStyle/>
        <a:p>
          <a:endParaRPr lang="ru-RU"/>
        </a:p>
      </dgm:t>
    </dgm:pt>
    <dgm:pt modelId="{5A0189EE-1723-4FFC-845D-CC63C9A06E5D}" type="parTrans" cxnId="{DAE99AFE-DF0D-47C2-87B5-A9B333086E3B}">
      <dgm:prSet/>
      <dgm:spPr/>
      <dgm:t>
        <a:bodyPr/>
        <a:lstStyle/>
        <a:p>
          <a:endParaRPr lang="ru-RU"/>
        </a:p>
      </dgm:t>
    </dgm:pt>
    <dgm:pt modelId="{A8D46657-A6D5-4648-8E9F-98E896C810E0}" type="pres">
      <dgm:prSet presAssocID="{65DBBCB6-E321-40E3-B691-7319AE0956F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6C80CA-9958-4B9F-B12C-A32F34476075}" type="pres">
      <dgm:prSet presAssocID="{1AD1239A-78E6-401C-B9A9-6F37A695E80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A70C2-4D5F-4D67-9277-D0EC40C162F3}" type="pres">
      <dgm:prSet presAssocID="{63CE4892-075E-48FE-B1ED-AC67DA13B157}" presName="sibTrans" presStyleCnt="0"/>
      <dgm:spPr/>
    </dgm:pt>
    <dgm:pt modelId="{202CF806-9E35-4740-94E3-A824CFC691CF}" type="pres">
      <dgm:prSet presAssocID="{21FF892F-D8A3-4981-B36F-662A688906A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12CEA6-34C2-4A50-83F7-939F888C3A72}" type="pres">
      <dgm:prSet presAssocID="{7DFF0648-E2EA-4463-8338-567BDFAB3353}" presName="sibTrans" presStyleCnt="0"/>
      <dgm:spPr/>
    </dgm:pt>
    <dgm:pt modelId="{B49F2E26-E952-4354-9CD3-0B787AC61F2B}" type="pres">
      <dgm:prSet presAssocID="{685FA8FE-627C-4AE0-9722-DFD451DAC4E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642A7-9216-4AA4-96DB-22100EA8FCAA}" type="pres">
      <dgm:prSet presAssocID="{D3570B40-1C02-411E-B5C5-F4C8EA4AAB61}" presName="sibTrans" presStyleCnt="0"/>
      <dgm:spPr/>
    </dgm:pt>
    <dgm:pt modelId="{898268AF-F822-4D17-AE57-5F7437FCE97B}" type="pres">
      <dgm:prSet presAssocID="{FA9299BB-767F-45B9-B809-F3FD334BA05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1431B2-5CBB-40F8-9C4E-D2AA80BE2E17}" type="presOf" srcId="{685FA8FE-627C-4AE0-9722-DFD451DAC4ED}" destId="{B49F2E26-E952-4354-9CD3-0B787AC61F2B}" srcOrd="0" destOrd="0" presId="urn:microsoft.com/office/officeart/2005/8/layout/default"/>
    <dgm:cxn modelId="{2BB1EA24-FF4C-453D-B52F-A109D35D2483}" type="presOf" srcId="{65DBBCB6-E321-40E3-B691-7319AE0956F0}" destId="{A8D46657-A6D5-4648-8E9F-98E896C810E0}" srcOrd="0" destOrd="0" presId="urn:microsoft.com/office/officeart/2005/8/layout/default"/>
    <dgm:cxn modelId="{DAE99AFE-DF0D-47C2-87B5-A9B333086E3B}" srcId="{65DBBCB6-E321-40E3-B691-7319AE0956F0}" destId="{FA9299BB-767F-45B9-B809-F3FD334BA059}" srcOrd="3" destOrd="0" parTransId="{5A0189EE-1723-4FFC-845D-CC63C9A06E5D}" sibTransId="{6B9B117C-D256-4EBE-A24F-323D530DD28F}"/>
    <dgm:cxn modelId="{5075C5A0-ABAC-4012-BE07-925FFDFEF540}" srcId="{65DBBCB6-E321-40E3-B691-7319AE0956F0}" destId="{21FF892F-D8A3-4981-B36F-662A688906AA}" srcOrd="1" destOrd="0" parTransId="{62D82CB2-0D01-429D-B520-506E063E0090}" sibTransId="{7DFF0648-E2EA-4463-8338-567BDFAB3353}"/>
    <dgm:cxn modelId="{3312F07E-C5D5-4740-ABF0-F39B7719012E}" type="presOf" srcId="{FA9299BB-767F-45B9-B809-F3FD334BA059}" destId="{898268AF-F822-4D17-AE57-5F7437FCE97B}" srcOrd="0" destOrd="0" presId="urn:microsoft.com/office/officeart/2005/8/layout/default"/>
    <dgm:cxn modelId="{1F4793D9-BC25-446C-A344-C7BBE58988A7}" srcId="{65DBBCB6-E321-40E3-B691-7319AE0956F0}" destId="{685FA8FE-627C-4AE0-9722-DFD451DAC4ED}" srcOrd="2" destOrd="0" parTransId="{AC823239-3D43-415E-9A0C-27D1980760A9}" sibTransId="{D3570B40-1C02-411E-B5C5-F4C8EA4AAB61}"/>
    <dgm:cxn modelId="{DCE8527C-9C54-44DC-B8F2-A069F4AD1B5E}" type="presOf" srcId="{1AD1239A-78E6-401C-B9A9-6F37A695E806}" destId="{236C80CA-9958-4B9F-B12C-A32F34476075}" srcOrd="0" destOrd="0" presId="urn:microsoft.com/office/officeart/2005/8/layout/default"/>
    <dgm:cxn modelId="{741FA2CD-133C-479A-ABC9-FD018DBFEC13}" srcId="{65DBBCB6-E321-40E3-B691-7319AE0956F0}" destId="{1AD1239A-78E6-401C-B9A9-6F37A695E806}" srcOrd="0" destOrd="0" parTransId="{AF680D19-E7E8-4037-9AB1-6AE9A902AA55}" sibTransId="{63CE4892-075E-48FE-B1ED-AC67DA13B157}"/>
    <dgm:cxn modelId="{6C998086-E06A-414A-ABD5-F09EA08A3615}" type="presOf" srcId="{21FF892F-D8A3-4981-B36F-662A688906AA}" destId="{202CF806-9E35-4740-94E3-A824CFC691CF}" srcOrd="0" destOrd="0" presId="urn:microsoft.com/office/officeart/2005/8/layout/default"/>
    <dgm:cxn modelId="{E4325F51-1447-4764-9616-FEF349CDC27C}" type="presParOf" srcId="{A8D46657-A6D5-4648-8E9F-98E896C810E0}" destId="{236C80CA-9958-4B9F-B12C-A32F34476075}" srcOrd="0" destOrd="0" presId="urn:microsoft.com/office/officeart/2005/8/layout/default"/>
    <dgm:cxn modelId="{1B22B02D-CD4B-4E12-8D71-0B40DFE338FC}" type="presParOf" srcId="{A8D46657-A6D5-4648-8E9F-98E896C810E0}" destId="{46EA70C2-4D5F-4D67-9277-D0EC40C162F3}" srcOrd="1" destOrd="0" presId="urn:microsoft.com/office/officeart/2005/8/layout/default"/>
    <dgm:cxn modelId="{A82F3889-A55B-4E35-B8BF-BD2183BB11BD}" type="presParOf" srcId="{A8D46657-A6D5-4648-8E9F-98E896C810E0}" destId="{202CF806-9E35-4740-94E3-A824CFC691CF}" srcOrd="2" destOrd="0" presId="urn:microsoft.com/office/officeart/2005/8/layout/default"/>
    <dgm:cxn modelId="{C31227F2-3645-4B08-92E4-9D3F5823A830}" type="presParOf" srcId="{A8D46657-A6D5-4648-8E9F-98E896C810E0}" destId="{3812CEA6-34C2-4A50-83F7-939F888C3A72}" srcOrd="3" destOrd="0" presId="urn:microsoft.com/office/officeart/2005/8/layout/default"/>
    <dgm:cxn modelId="{F68E9B13-FA7A-41C5-A6EE-9D3AB3B8F51B}" type="presParOf" srcId="{A8D46657-A6D5-4648-8E9F-98E896C810E0}" destId="{B49F2E26-E952-4354-9CD3-0B787AC61F2B}" srcOrd="4" destOrd="0" presId="urn:microsoft.com/office/officeart/2005/8/layout/default"/>
    <dgm:cxn modelId="{7987B50D-3F29-4F17-88A1-D898B99688B6}" type="presParOf" srcId="{A8D46657-A6D5-4648-8E9F-98E896C810E0}" destId="{2C1642A7-9216-4AA4-96DB-22100EA8FCAA}" srcOrd="5" destOrd="0" presId="urn:microsoft.com/office/officeart/2005/8/layout/default"/>
    <dgm:cxn modelId="{F1CA67A3-810F-48F8-B51D-06FD8ACC47E6}" type="presParOf" srcId="{A8D46657-A6D5-4648-8E9F-98E896C810E0}" destId="{898268AF-F822-4D17-AE57-5F7437FCE97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0,02%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16500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554E41-28C2-41B9-BE69-FC84849146DA}" type="presOf" srcId="{D685887B-1BE1-4DF5-9421-8400F9D0CE6F}" destId="{AAE78D68-814A-4891-AB8A-F558D8A205EA}" srcOrd="0" destOrd="0" presId="urn:microsoft.com/office/officeart/2005/8/layout/chevron2"/>
    <dgm:cxn modelId="{A3545165-B2E6-4571-A132-2864BC0A947A}" type="presOf" srcId="{D893D252-EC04-4704-832D-78F25F2D67C0}" destId="{D66A1A08-B761-4972-9D2B-D29479EC5D71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0CF180FF-8B24-4EEC-99B5-3B67B1786F6B}" type="presOf" srcId="{D633F8E6-3DA0-445C-B369-AA25A1EBA0AD}" destId="{7EE1A3D9-90F5-4841-8FD7-AD6E23A5FA3D}" srcOrd="0" destOrd="0" presId="urn:microsoft.com/office/officeart/2005/8/layout/chevron2"/>
    <dgm:cxn modelId="{FA9C516F-0114-4898-AB25-03274E53D404}" type="presOf" srcId="{CDFFC2FC-3D65-40E7-9EC9-07496DBCC2FF}" destId="{037AC6AC-4117-4203-BB3F-A8A5441328CB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28910D2E-B65B-416A-BD1F-09951D504E11}" type="presOf" srcId="{837FBA3C-B3FA-4F1A-9E50-7405EC3525C6}" destId="{9EDD0246-03BE-4050-8D19-239B8A03C6A3}" srcOrd="0" destOrd="0" presId="urn:microsoft.com/office/officeart/2005/8/layout/chevron2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CCCD72EB-A4A6-4FE8-AE5B-F0505B62B060}" type="presParOf" srcId="{9EDD0246-03BE-4050-8D19-239B8A03C6A3}" destId="{E1835791-5E4E-47F5-B1DA-2BE4AAF39521}" srcOrd="0" destOrd="0" presId="urn:microsoft.com/office/officeart/2005/8/layout/chevron2"/>
    <dgm:cxn modelId="{CE2D41C1-3A6C-4374-93EE-D04C6DB758D6}" type="presParOf" srcId="{E1835791-5E4E-47F5-B1DA-2BE4AAF39521}" destId="{D66A1A08-B761-4972-9D2B-D29479EC5D71}" srcOrd="0" destOrd="0" presId="urn:microsoft.com/office/officeart/2005/8/layout/chevron2"/>
    <dgm:cxn modelId="{D8220122-139F-4201-9DA7-5EA77B8F9BF6}" type="presParOf" srcId="{E1835791-5E4E-47F5-B1DA-2BE4AAF39521}" destId="{7EE1A3D9-90F5-4841-8FD7-AD6E23A5FA3D}" srcOrd="1" destOrd="0" presId="urn:microsoft.com/office/officeart/2005/8/layout/chevron2"/>
    <dgm:cxn modelId="{FF736571-25C2-47EA-82F8-DDF55449CC3F}" type="presParOf" srcId="{9EDD0246-03BE-4050-8D19-239B8A03C6A3}" destId="{69198B18-39D6-4FD2-A40A-FAD184978184}" srcOrd="1" destOrd="0" presId="urn:microsoft.com/office/officeart/2005/8/layout/chevron2"/>
    <dgm:cxn modelId="{B3F1833C-0E73-434A-95C0-F3404CFC2CCA}" type="presParOf" srcId="{9EDD0246-03BE-4050-8D19-239B8A03C6A3}" destId="{F5FFCCFD-1E20-483E-A9F8-F8F060FCDD2B}" srcOrd="2" destOrd="0" presId="urn:microsoft.com/office/officeart/2005/8/layout/chevron2"/>
    <dgm:cxn modelId="{575C2D6F-3AE0-4D69-8659-F2BFC5A93173}" type="presParOf" srcId="{F5FFCCFD-1E20-483E-A9F8-F8F060FCDD2B}" destId="{AAE78D68-814A-4891-AB8A-F558D8A205EA}" srcOrd="0" destOrd="0" presId="urn:microsoft.com/office/officeart/2005/8/layout/chevron2"/>
    <dgm:cxn modelId="{31A57BEA-C42B-4B46-B099-6BA3F3930CC8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1,9%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 млн 200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860A13-B163-4FBB-A276-AF39C61F9AA0}" type="presOf" srcId="{CDFFC2FC-3D65-40E7-9EC9-07496DBCC2FF}" destId="{037AC6AC-4117-4203-BB3F-A8A5441328CB}" srcOrd="0" destOrd="0" presId="urn:microsoft.com/office/officeart/2005/8/layout/chevron2"/>
    <dgm:cxn modelId="{1ED89454-82E7-45BC-A059-82A0AAA0B0FE}" type="presOf" srcId="{D633F8E6-3DA0-445C-B369-AA25A1EBA0AD}" destId="{7EE1A3D9-90F5-4841-8FD7-AD6E23A5FA3D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5761E49D-BE84-4C98-9D42-73CF4EC9A3FA}" type="presOf" srcId="{D685887B-1BE1-4DF5-9421-8400F9D0CE6F}" destId="{AAE78D68-814A-4891-AB8A-F558D8A205EA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0A0D0AF8-1536-48D4-95F7-51ECB128A0AD}" type="presOf" srcId="{D893D252-EC04-4704-832D-78F25F2D67C0}" destId="{D66A1A08-B761-4972-9D2B-D29479EC5D71}" srcOrd="0" destOrd="0" presId="urn:microsoft.com/office/officeart/2005/8/layout/chevron2"/>
    <dgm:cxn modelId="{D52BC4E2-1DCF-4679-8A83-6E590672F158}" type="presOf" srcId="{837FBA3C-B3FA-4F1A-9E50-7405EC3525C6}" destId="{9EDD0246-03BE-4050-8D19-239B8A03C6A3}" srcOrd="0" destOrd="0" presId="urn:microsoft.com/office/officeart/2005/8/layout/chevron2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E9845597-EDED-4F2C-9BC7-DEE360D69B24}" type="presParOf" srcId="{9EDD0246-03BE-4050-8D19-239B8A03C6A3}" destId="{E1835791-5E4E-47F5-B1DA-2BE4AAF39521}" srcOrd="0" destOrd="0" presId="urn:microsoft.com/office/officeart/2005/8/layout/chevron2"/>
    <dgm:cxn modelId="{4D4BAEF7-F43B-41A0-A4CF-7F1517917FA9}" type="presParOf" srcId="{E1835791-5E4E-47F5-B1DA-2BE4AAF39521}" destId="{D66A1A08-B761-4972-9D2B-D29479EC5D71}" srcOrd="0" destOrd="0" presId="urn:microsoft.com/office/officeart/2005/8/layout/chevron2"/>
    <dgm:cxn modelId="{1770EA83-EC3F-409C-8AD1-4E3297E244F3}" type="presParOf" srcId="{E1835791-5E4E-47F5-B1DA-2BE4AAF39521}" destId="{7EE1A3D9-90F5-4841-8FD7-AD6E23A5FA3D}" srcOrd="1" destOrd="0" presId="urn:microsoft.com/office/officeart/2005/8/layout/chevron2"/>
    <dgm:cxn modelId="{36C46503-7F9A-47ED-BD33-6BDC0849AB33}" type="presParOf" srcId="{9EDD0246-03BE-4050-8D19-239B8A03C6A3}" destId="{69198B18-39D6-4FD2-A40A-FAD184978184}" srcOrd="1" destOrd="0" presId="urn:microsoft.com/office/officeart/2005/8/layout/chevron2"/>
    <dgm:cxn modelId="{965230A7-5244-47EA-BE71-A56F094A0799}" type="presParOf" srcId="{9EDD0246-03BE-4050-8D19-239B8A03C6A3}" destId="{F5FFCCFD-1E20-483E-A9F8-F8F060FCDD2B}" srcOrd="2" destOrd="0" presId="urn:microsoft.com/office/officeart/2005/8/layout/chevron2"/>
    <dgm:cxn modelId="{B863784D-8726-433B-85B3-054B5B0E23E5}" type="presParOf" srcId="{F5FFCCFD-1E20-483E-A9F8-F8F060FCDD2B}" destId="{AAE78D68-814A-4891-AB8A-F558D8A205EA}" srcOrd="0" destOrd="0" presId="urn:microsoft.com/office/officeart/2005/8/layout/chevron2"/>
    <dgm:cxn modelId="{BA5F6A0B-3E13-4344-ACE8-BC7AFCA061BA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DBC5616-15B3-4CCE-9368-86D7586AAEE2}" type="doc">
      <dgm:prSet loTypeId="urn:microsoft.com/office/officeart/2005/8/layout/targe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D112654-10EF-4067-8ED8-0A6476486581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Благоустройство части общественной территории деревни Бор у МБОУ «Борская средняя общеобразовательная школа» 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FCE4B1-3A76-44F9-B08E-0BDBF7B9CAF7}" type="parTrans" cxnId="{6ECA0E79-833D-4DE3-BB86-794587DF3A66}">
      <dgm:prSet/>
      <dgm:spPr/>
      <dgm:t>
        <a:bodyPr/>
        <a:lstStyle/>
        <a:p>
          <a:endParaRPr lang="ru-RU"/>
        </a:p>
      </dgm:t>
    </dgm:pt>
    <dgm:pt modelId="{09FF1CD4-0ACC-4723-B3BF-022692C08DE9}" type="sibTrans" cxnId="{6ECA0E79-833D-4DE3-BB86-794587DF3A66}">
      <dgm:prSet/>
      <dgm:spPr/>
      <dgm:t>
        <a:bodyPr/>
        <a:lstStyle/>
        <a:p>
          <a:endParaRPr lang="ru-RU"/>
        </a:p>
      </dgm:t>
    </dgm:pt>
    <dgm:pt modelId="{B5C2A1C2-F459-435C-9E5F-B35A96587A07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Устройство тротуара в деревне Бор от торгового центра вдоль МКДОУ «Борский детский сад» до МБОУ «Борская средняя общеобразовательная школа».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CBC194-FCC6-4E9E-BB57-75B8291A03F2}" type="parTrans" cxnId="{1A8E317E-8B59-4085-AC6A-1F3D83C31AC2}">
      <dgm:prSet/>
      <dgm:spPr/>
      <dgm:t>
        <a:bodyPr/>
        <a:lstStyle/>
        <a:p>
          <a:endParaRPr lang="ru-RU"/>
        </a:p>
      </dgm:t>
    </dgm:pt>
    <dgm:pt modelId="{8D295925-92C5-4A35-B71E-9EF9C8E5D3AB}" type="sibTrans" cxnId="{1A8E317E-8B59-4085-AC6A-1F3D83C31AC2}">
      <dgm:prSet/>
      <dgm:spPr/>
      <dgm:t>
        <a:bodyPr/>
        <a:lstStyle/>
        <a:p>
          <a:endParaRPr lang="ru-RU"/>
        </a:p>
      </dgm:t>
    </dgm:pt>
    <dgm:pt modelId="{27075790-72F9-41BF-B85B-B56C0E72ADF6}" type="pres">
      <dgm:prSet presAssocID="{2DBC5616-15B3-4CCE-9368-86D7586AAEE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032463-5FDF-418E-A445-3B9136381ABB}" type="pres">
      <dgm:prSet presAssocID="{9D112654-10EF-4067-8ED8-0A6476486581}" presName="circle1" presStyleLbl="node1" presStyleIdx="0" presStyleCnt="2"/>
      <dgm:spPr/>
    </dgm:pt>
    <dgm:pt modelId="{B88709F1-6084-4137-AAA5-59D896BCCBB8}" type="pres">
      <dgm:prSet presAssocID="{9D112654-10EF-4067-8ED8-0A6476486581}" presName="space" presStyleCnt="0"/>
      <dgm:spPr/>
    </dgm:pt>
    <dgm:pt modelId="{759E0956-C924-4540-B390-290D3573A31B}" type="pres">
      <dgm:prSet presAssocID="{9D112654-10EF-4067-8ED8-0A6476486581}" presName="rect1" presStyleLbl="alignAcc1" presStyleIdx="0" presStyleCnt="2"/>
      <dgm:spPr/>
      <dgm:t>
        <a:bodyPr/>
        <a:lstStyle/>
        <a:p>
          <a:endParaRPr lang="ru-RU"/>
        </a:p>
      </dgm:t>
    </dgm:pt>
    <dgm:pt modelId="{07068D2D-AF69-40B0-A287-52AEF602BD39}" type="pres">
      <dgm:prSet presAssocID="{B5C2A1C2-F459-435C-9E5F-B35A96587A07}" presName="vertSpace2" presStyleLbl="node1" presStyleIdx="0" presStyleCnt="2"/>
      <dgm:spPr/>
    </dgm:pt>
    <dgm:pt modelId="{43D3AFE8-615D-438C-87E7-DA82B5D21EF1}" type="pres">
      <dgm:prSet presAssocID="{B5C2A1C2-F459-435C-9E5F-B35A96587A07}" presName="circle2" presStyleLbl="node1" presStyleIdx="1" presStyleCnt="2"/>
      <dgm:spPr/>
    </dgm:pt>
    <dgm:pt modelId="{8F7F611F-04CF-4814-954F-B56A1E3CF782}" type="pres">
      <dgm:prSet presAssocID="{B5C2A1C2-F459-435C-9E5F-B35A96587A07}" presName="rect2" presStyleLbl="alignAcc1" presStyleIdx="1" presStyleCnt="2"/>
      <dgm:spPr/>
      <dgm:t>
        <a:bodyPr/>
        <a:lstStyle/>
        <a:p>
          <a:endParaRPr lang="ru-RU"/>
        </a:p>
      </dgm:t>
    </dgm:pt>
    <dgm:pt modelId="{B4D27676-7D78-4F9B-ACA2-15B2D1DFAA17}" type="pres">
      <dgm:prSet presAssocID="{9D112654-10EF-4067-8ED8-0A6476486581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48E5C-F466-45F0-9A7C-5AEB56EC0003}" type="pres">
      <dgm:prSet presAssocID="{B5C2A1C2-F459-435C-9E5F-B35A96587A07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8E317E-8B59-4085-AC6A-1F3D83C31AC2}" srcId="{2DBC5616-15B3-4CCE-9368-86D7586AAEE2}" destId="{B5C2A1C2-F459-435C-9E5F-B35A96587A07}" srcOrd="1" destOrd="0" parTransId="{04CBC194-FCC6-4E9E-BB57-75B8291A03F2}" sibTransId="{8D295925-92C5-4A35-B71E-9EF9C8E5D3AB}"/>
    <dgm:cxn modelId="{7E91DDD8-746F-483F-B267-2DD3928E9A09}" type="presOf" srcId="{9D112654-10EF-4067-8ED8-0A6476486581}" destId="{759E0956-C924-4540-B390-290D3573A31B}" srcOrd="0" destOrd="0" presId="urn:microsoft.com/office/officeart/2005/8/layout/target3"/>
    <dgm:cxn modelId="{063D7315-A740-4E60-AE74-95E7FAC819C5}" type="presOf" srcId="{2DBC5616-15B3-4CCE-9368-86D7586AAEE2}" destId="{27075790-72F9-41BF-B85B-B56C0E72ADF6}" srcOrd="0" destOrd="0" presId="urn:microsoft.com/office/officeart/2005/8/layout/target3"/>
    <dgm:cxn modelId="{ED0B7F85-A939-47AA-BBAF-4B345A8CAD34}" type="presOf" srcId="{B5C2A1C2-F459-435C-9E5F-B35A96587A07}" destId="{8F7F611F-04CF-4814-954F-B56A1E3CF782}" srcOrd="0" destOrd="0" presId="urn:microsoft.com/office/officeart/2005/8/layout/target3"/>
    <dgm:cxn modelId="{6ECA0E79-833D-4DE3-BB86-794587DF3A66}" srcId="{2DBC5616-15B3-4CCE-9368-86D7586AAEE2}" destId="{9D112654-10EF-4067-8ED8-0A6476486581}" srcOrd="0" destOrd="0" parTransId="{88FCE4B1-3A76-44F9-B08E-0BDBF7B9CAF7}" sibTransId="{09FF1CD4-0ACC-4723-B3BF-022692C08DE9}"/>
    <dgm:cxn modelId="{D5FF3B09-C6E7-4786-92A9-CD55D4C22600}" type="presOf" srcId="{9D112654-10EF-4067-8ED8-0A6476486581}" destId="{B4D27676-7D78-4F9B-ACA2-15B2D1DFAA17}" srcOrd="1" destOrd="0" presId="urn:microsoft.com/office/officeart/2005/8/layout/target3"/>
    <dgm:cxn modelId="{7FC524DF-F640-4A64-B4FE-CB13EFF38930}" type="presOf" srcId="{B5C2A1C2-F459-435C-9E5F-B35A96587A07}" destId="{C8548E5C-F466-45F0-9A7C-5AEB56EC0003}" srcOrd="1" destOrd="0" presId="urn:microsoft.com/office/officeart/2005/8/layout/target3"/>
    <dgm:cxn modelId="{92AD1D79-90DF-475E-83AA-CDCA40F01295}" type="presParOf" srcId="{27075790-72F9-41BF-B85B-B56C0E72ADF6}" destId="{FE032463-5FDF-418E-A445-3B9136381ABB}" srcOrd="0" destOrd="0" presId="urn:microsoft.com/office/officeart/2005/8/layout/target3"/>
    <dgm:cxn modelId="{3D66FEF7-3AD6-4885-8330-7C21F072BE68}" type="presParOf" srcId="{27075790-72F9-41BF-B85B-B56C0E72ADF6}" destId="{B88709F1-6084-4137-AAA5-59D896BCCBB8}" srcOrd="1" destOrd="0" presId="urn:microsoft.com/office/officeart/2005/8/layout/target3"/>
    <dgm:cxn modelId="{A3A296C1-9FCF-45E5-8A25-19E0150DE2DF}" type="presParOf" srcId="{27075790-72F9-41BF-B85B-B56C0E72ADF6}" destId="{759E0956-C924-4540-B390-290D3573A31B}" srcOrd="2" destOrd="0" presId="urn:microsoft.com/office/officeart/2005/8/layout/target3"/>
    <dgm:cxn modelId="{75DF41B0-6061-4967-8995-B67545F73B37}" type="presParOf" srcId="{27075790-72F9-41BF-B85B-B56C0E72ADF6}" destId="{07068D2D-AF69-40B0-A287-52AEF602BD39}" srcOrd="3" destOrd="0" presId="urn:microsoft.com/office/officeart/2005/8/layout/target3"/>
    <dgm:cxn modelId="{9CEBEDE9-29C5-4328-94E9-D7D2D0FBB41C}" type="presParOf" srcId="{27075790-72F9-41BF-B85B-B56C0E72ADF6}" destId="{43D3AFE8-615D-438C-87E7-DA82B5D21EF1}" srcOrd="4" destOrd="0" presId="urn:microsoft.com/office/officeart/2005/8/layout/target3"/>
    <dgm:cxn modelId="{E6515887-7E19-47B6-B23E-997475F56A5A}" type="presParOf" srcId="{27075790-72F9-41BF-B85B-B56C0E72ADF6}" destId="{8F7F611F-04CF-4814-954F-B56A1E3CF782}" srcOrd="5" destOrd="0" presId="urn:microsoft.com/office/officeart/2005/8/layout/target3"/>
    <dgm:cxn modelId="{3774D35C-3C7C-4F4A-9339-0EBE7163CB6A}" type="presParOf" srcId="{27075790-72F9-41BF-B85B-B56C0E72ADF6}" destId="{B4D27676-7D78-4F9B-ACA2-15B2D1DFAA17}" srcOrd="6" destOrd="0" presId="urn:microsoft.com/office/officeart/2005/8/layout/target3"/>
    <dgm:cxn modelId="{A7691F11-FB7A-4509-9D55-ABA1BAFF1E1D}" type="presParOf" srcId="{27075790-72F9-41BF-B85B-B56C0E72ADF6}" destId="{C8548E5C-F466-45F0-9A7C-5AEB56EC0003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2,8%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 млн 700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A3907342-C6BE-49FA-9FCE-6E5690E7DE7B}" type="presOf" srcId="{D633F8E6-3DA0-445C-B369-AA25A1EBA0AD}" destId="{7EE1A3D9-90F5-4841-8FD7-AD6E23A5FA3D}" srcOrd="0" destOrd="0" presId="urn:microsoft.com/office/officeart/2005/8/layout/chevron2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DB64901B-212C-4D57-A7B7-EB906B1BB27F}" type="presOf" srcId="{837FBA3C-B3FA-4F1A-9E50-7405EC3525C6}" destId="{9EDD0246-03BE-4050-8D19-239B8A03C6A3}" srcOrd="0" destOrd="0" presId="urn:microsoft.com/office/officeart/2005/8/layout/chevron2"/>
    <dgm:cxn modelId="{C2709B67-FE72-4EAC-A363-10F36BE70BDC}" type="presOf" srcId="{D685887B-1BE1-4DF5-9421-8400F9D0CE6F}" destId="{AAE78D68-814A-4891-AB8A-F558D8A205EA}" srcOrd="0" destOrd="0" presId="urn:microsoft.com/office/officeart/2005/8/layout/chevron2"/>
    <dgm:cxn modelId="{E613DF80-616A-44E8-9B1A-1194ACD1EAF0}" type="presOf" srcId="{CDFFC2FC-3D65-40E7-9EC9-07496DBCC2FF}" destId="{037AC6AC-4117-4203-BB3F-A8A5441328CB}" srcOrd="0" destOrd="0" presId="urn:microsoft.com/office/officeart/2005/8/layout/chevron2"/>
    <dgm:cxn modelId="{33E87E9F-AE11-4525-9000-415338565530}" type="presOf" srcId="{D893D252-EC04-4704-832D-78F25F2D67C0}" destId="{D66A1A08-B761-4972-9D2B-D29479EC5D71}" srcOrd="0" destOrd="0" presId="urn:microsoft.com/office/officeart/2005/8/layout/chevron2"/>
    <dgm:cxn modelId="{A9E4C630-532F-4351-87A4-A1227CCF3FD6}" type="presParOf" srcId="{9EDD0246-03BE-4050-8D19-239B8A03C6A3}" destId="{E1835791-5E4E-47F5-B1DA-2BE4AAF39521}" srcOrd="0" destOrd="0" presId="urn:microsoft.com/office/officeart/2005/8/layout/chevron2"/>
    <dgm:cxn modelId="{264F279B-35DB-44EA-A003-56545FAAE3CD}" type="presParOf" srcId="{E1835791-5E4E-47F5-B1DA-2BE4AAF39521}" destId="{D66A1A08-B761-4972-9D2B-D29479EC5D71}" srcOrd="0" destOrd="0" presId="urn:microsoft.com/office/officeart/2005/8/layout/chevron2"/>
    <dgm:cxn modelId="{9CE89713-D03E-4CC9-B64F-0852928C8D57}" type="presParOf" srcId="{E1835791-5E4E-47F5-B1DA-2BE4AAF39521}" destId="{7EE1A3D9-90F5-4841-8FD7-AD6E23A5FA3D}" srcOrd="1" destOrd="0" presId="urn:microsoft.com/office/officeart/2005/8/layout/chevron2"/>
    <dgm:cxn modelId="{FEF08C9B-DCD4-46C0-8823-998A6205EA92}" type="presParOf" srcId="{9EDD0246-03BE-4050-8D19-239B8A03C6A3}" destId="{69198B18-39D6-4FD2-A40A-FAD184978184}" srcOrd="1" destOrd="0" presId="urn:microsoft.com/office/officeart/2005/8/layout/chevron2"/>
    <dgm:cxn modelId="{BEB8AC55-1725-4B31-A78E-6D8266893781}" type="presParOf" srcId="{9EDD0246-03BE-4050-8D19-239B8A03C6A3}" destId="{F5FFCCFD-1E20-483E-A9F8-F8F060FCDD2B}" srcOrd="2" destOrd="0" presId="urn:microsoft.com/office/officeart/2005/8/layout/chevron2"/>
    <dgm:cxn modelId="{BBF249E6-F929-4B97-98E5-B8DC39CF4085}" type="presParOf" srcId="{F5FFCCFD-1E20-483E-A9F8-F8F060FCDD2B}" destId="{AAE78D68-814A-4891-AB8A-F558D8A205EA}" srcOrd="0" destOrd="0" presId="urn:microsoft.com/office/officeart/2005/8/layout/chevron2"/>
    <dgm:cxn modelId="{49EA3D30-9B4E-428A-A304-B615742A5CD0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5E88D73-4285-4416-92C9-4FCFC800CB05}" type="doc">
      <dgm:prSet loTypeId="urn:microsoft.com/office/officeart/2005/8/layout/targe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61E1ACC-7A46-4EEB-84E0-49F22EE551A6}">
      <dgm:prSet phldrT="[Текст]"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	</a:t>
          </a:r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Выполнен ремонт участков автомобильных дорог общего пользования местного значения в деревнях: Пареево, Рудная Горка.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39D028-AF93-4615-9CF3-ACA2F9AF5DC7}" type="parTrans" cxnId="{7F2C3D5E-1B11-4590-9C30-C8BAA48B11ED}">
      <dgm:prSet/>
      <dgm:spPr/>
      <dgm:t>
        <a:bodyPr/>
        <a:lstStyle/>
        <a:p>
          <a:endParaRPr lang="ru-RU"/>
        </a:p>
      </dgm:t>
    </dgm:pt>
    <dgm:pt modelId="{E92A2D9F-4476-461C-8E6B-C2BF2340F360}" type="sibTrans" cxnId="{7F2C3D5E-1B11-4590-9C30-C8BAA48B11ED}">
      <dgm:prSet/>
      <dgm:spPr/>
      <dgm:t>
        <a:bodyPr/>
        <a:lstStyle/>
        <a:p>
          <a:endParaRPr lang="ru-RU"/>
        </a:p>
      </dgm:t>
    </dgm:pt>
    <dgm:pt modelId="{E8DFC0B2-9769-4244-851B-F4D39C229B7B}">
      <dgm:prSet custT="1"/>
      <dgm:spPr/>
      <dgm:t>
        <a:bodyPr/>
        <a:lstStyle/>
        <a:p>
          <a:r>
            <a:rPr lang="ru-RU" sz="1300" dirty="0" smtClean="0"/>
            <a:t>	</a:t>
          </a:r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Выполнен ремонт участка дороги в деревне Болото</a:t>
          </a:r>
        </a:p>
      </dgm:t>
    </dgm:pt>
    <dgm:pt modelId="{55C7E102-D8A1-4E20-9930-455E536E1742}" type="parTrans" cxnId="{F6ED19B4-7ED8-454C-988B-3772EA985806}">
      <dgm:prSet/>
      <dgm:spPr/>
      <dgm:t>
        <a:bodyPr/>
        <a:lstStyle/>
        <a:p>
          <a:endParaRPr lang="ru-RU"/>
        </a:p>
      </dgm:t>
    </dgm:pt>
    <dgm:pt modelId="{FB909560-1EF6-4265-87CF-C0FD3B93D793}" type="sibTrans" cxnId="{F6ED19B4-7ED8-454C-988B-3772EA985806}">
      <dgm:prSet/>
      <dgm:spPr/>
      <dgm:t>
        <a:bodyPr/>
        <a:lstStyle/>
        <a:p>
          <a:endParaRPr lang="ru-RU"/>
        </a:p>
      </dgm:t>
    </dgm:pt>
    <dgm:pt modelId="{1CE1B72E-E101-4DCF-8001-6844B559D7C9}">
      <dgm:prSet custT="1"/>
      <dgm:spPr/>
      <dgm:t>
        <a:bodyPr/>
        <a:lstStyle/>
        <a:p>
          <a:r>
            <a:rPr lang="ru-RU" sz="1300" dirty="0" smtClean="0"/>
            <a:t> </a:t>
          </a:r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Приобретены информационные  щиты с целью информирования населения  для установки в населенных пунктах: поселке Ларьян, деревнях: Большой Остров, Бороватое, Селище (Борское), Славково, Колбеки, Золотово, Болото, Носово, Селище (</a:t>
          </a:r>
          <a:r>
            <a:rPr lang="ru-RU" sz="1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Мозолевское</a:t>
          </a:r>
          <a:r>
            <a: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), Мозолево-1, Дмитрово, Рудная Горка, Половное;</a:t>
          </a:r>
          <a:endParaRPr lang="ru-RU" sz="1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A5ED05-EDF9-4FDD-B82B-B40CF3312C72}" type="sibTrans" cxnId="{4CDA8C70-32A3-414F-A239-A2F67117FD13}">
      <dgm:prSet/>
      <dgm:spPr/>
      <dgm:t>
        <a:bodyPr/>
        <a:lstStyle/>
        <a:p>
          <a:endParaRPr lang="ru-RU"/>
        </a:p>
      </dgm:t>
    </dgm:pt>
    <dgm:pt modelId="{F9BB76D3-87EA-4909-97A6-8230ACBDCD69}" type="parTrans" cxnId="{4CDA8C70-32A3-414F-A239-A2F67117FD13}">
      <dgm:prSet/>
      <dgm:spPr/>
      <dgm:t>
        <a:bodyPr/>
        <a:lstStyle/>
        <a:p>
          <a:endParaRPr lang="ru-RU"/>
        </a:p>
      </dgm:t>
    </dgm:pt>
    <dgm:pt modelId="{ED1C8511-343F-4BB5-AEA2-62A82D605F88}" type="pres">
      <dgm:prSet presAssocID="{85E88D73-4285-4416-92C9-4FCFC800CB0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B65BB7-5D16-4A09-9B66-955185A1B29E}" type="pres">
      <dgm:prSet presAssocID="{1CE1B72E-E101-4DCF-8001-6844B559D7C9}" presName="circle1" presStyleLbl="node1" presStyleIdx="0" presStyleCnt="3"/>
      <dgm:spPr/>
    </dgm:pt>
    <dgm:pt modelId="{82DCFC71-3A84-430C-AD8F-5C54FE23F270}" type="pres">
      <dgm:prSet presAssocID="{1CE1B72E-E101-4DCF-8001-6844B559D7C9}" presName="space" presStyleCnt="0"/>
      <dgm:spPr/>
    </dgm:pt>
    <dgm:pt modelId="{99B74ED7-9D25-47A8-B0C8-1E13E77ED931}" type="pres">
      <dgm:prSet presAssocID="{1CE1B72E-E101-4DCF-8001-6844B559D7C9}" presName="rect1" presStyleLbl="alignAcc1" presStyleIdx="0" presStyleCnt="3"/>
      <dgm:spPr/>
      <dgm:t>
        <a:bodyPr/>
        <a:lstStyle/>
        <a:p>
          <a:endParaRPr lang="ru-RU"/>
        </a:p>
      </dgm:t>
    </dgm:pt>
    <dgm:pt modelId="{64779861-F352-4927-AB1E-722D8918F29D}" type="pres">
      <dgm:prSet presAssocID="{E8DFC0B2-9769-4244-851B-F4D39C229B7B}" presName="vertSpace2" presStyleLbl="node1" presStyleIdx="0" presStyleCnt="3"/>
      <dgm:spPr/>
    </dgm:pt>
    <dgm:pt modelId="{8D988EC5-346E-40A1-85AB-26D71DAB95E8}" type="pres">
      <dgm:prSet presAssocID="{E8DFC0B2-9769-4244-851B-F4D39C229B7B}" presName="circle2" presStyleLbl="node1" presStyleIdx="1" presStyleCnt="3"/>
      <dgm:spPr/>
    </dgm:pt>
    <dgm:pt modelId="{FE381C9D-A781-461E-A334-08510A9596C0}" type="pres">
      <dgm:prSet presAssocID="{E8DFC0B2-9769-4244-851B-F4D39C229B7B}" presName="rect2" presStyleLbl="alignAcc1" presStyleIdx="1" presStyleCnt="3"/>
      <dgm:spPr/>
      <dgm:t>
        <a:bodyPr/>
        <a:lstStyle/>
        <a:p>
          <a:endParaRPr lang="ru-RU"/>
        </a:p>
      </dgm:t>
    </dgm:pt>
    <dgm:pt modelId="{CA8B8690-083A-4694-A7A7-B6EA1462296D}" type="pres">
      <dgm:prSet presAssocID="{061E1ACC-7A46-4EEB-84E0-49F22EE551A6}" presName="vertSpace3" presStyleLbl="node1" presStyleIdx="1" presStyleCnt="3"/>
      <dgm:spPr/>
    </dgm:pt>
    <dgm:pt modelId="{7959E25C-CC31-42C9-AC8E-7A588CFCAC56}" type="pres">
      <dgm:prSet presAssocID="{061E1ACC-7A46-4EEB-84E0-49F22EE551A6}" presName="circle3" presStyleLbl="node1" presStyleIdx="2" presStyleCnt="3"/>
      <dgm:spPr/>
    </dgm:pt>
    <dgm:pt modelId="{30CD0639-0546-4B9F-8085-D657B6EA3733}" type="pres">
      <dgm:prSet presAssocID="{061E1ACC-7A46-4EEB-84E0-49F22EE551A6}" presName="rect3" presStyleLbl="alignAcc1" presStyleIdx="2" presStyleCnt="3"/>
      <dgm:spPr/>
      <dgm:t>
        <a:bodyPr/>
        <a:lstStyle/>
        <a:p>
          <a:endParaRPr lang="ru-RU"/>
        </a:p>
      </dgm:t>
    </dgm:pt>
    <dgm:pt modelId="{ED1B7250-C55D-473F-AB19-EFD0A6A1518F}" type="pres">
      <dgm:prSet presAssocID="{1CE1B72E-E101-4DCF-8001-6844B559D7C9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6A484F-9202-42C0-9EC5-8B3F4BCD2204}" type="pres">
      <dgm:prSet presAssocID="{E8DFC0B2-9769-4244-851B-F4D39C229B7B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16BBCD-712A-4645-9CD8-9C55EB7FE697}" type="pres">
      <dgm:prSet presAssocID="{061E1ACC-7A46-4EEB-84E0-49F22EE551A6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D4A4E0-700B-43E4-9D4C-CF389BF3D2A8}" type="presOf" srcId="{1CE1B72E-E101-4DCF-8001-6844B559D7C9}" destId="{99B74ED7-9D25-47A8-B0C8-1E13E77ED931}" srcOrd="0" destOrd="0" presId="urn:microsoft.com/office/officeart/2005/8/layout/target3"/>
    <dgm:cxn modelId="{40E23E26-891E-45E3-AE13-3F14B05129F7}" type="presOf" srcId="{E8DFC0B2-9769-4244-851B-F4D39C229B7B}" destId="{126A484F-9202-42C0-9EC5-8B3F4BCD2204}" srcOrd="1" destOrd="0" presId="urn:microsoft.com/office/officeart/2005/8/layout/target3"/>
    <dgm:cxn modelId="{4CDA8C70-32A3-414F-A239-A2F67117FD13}" srcId="{85E88D73-4285-4416-92C9-4FCFC800CB05}" destId="{1CE1B72E-E101-4DCF-8001-6844B559D7C9}" srcOrd="0" destOrd="0" parTransId="{F9BB76D3-87EA-4909-97A6-8230ACBDCD69}" sibTransId="{5EA5ED05-EDF9-4FDD-B82B-B40CF3312C72}"/>
    <dgm:cxn modelId="{F6ED19B4-7ED8-454C-988B-3772EA985806}" srcId="{85E88D73-4285-4416-92C9-4FCFC800CB05}" destId="{E8DFC0B2-9769-4244-851B-F4D39C229B7B}" srcOrd="1" destOrd="0" parTransId="{55C7E102-D8A1-4E20-9930-455E536E1742}" sibTransId="{FB909560-1EF6-4265-87CF-C0FD3B93D793}"/>
    <dgm:cxn modelId="{6097F2E9-47D0-477C-948A-8D47917C680A}" type="presOf" srcId="{1CE1B72E-E101-4DCF-8001-6844B559D7C9}" destId="{ED1B7250-C55D-473F-AB19-EFD0A6A1518F}" srcOrd="1" destOrd="0" presId="urn:microsoft.com/office/officeart/2005/8/layout/target3"/>
    <dgm:cxn modelId="{C6F0F899-58E3-4327-A247-E799862F4D97}" type="presOf" srcId="{85E88D73-4285-4416-92C9-4FCFC800CB05}" destId="{ED1C8511-343F-4BB5-AEA2-62A82D605F88}" srcOrd="0" destOrd="0" presId="urn:microsoft.com/office/officeart/2005/8/layout/target3"/>
    <dgm:cxn modelId="{9C69D379-F8E2-4953-9797-05DDBD34AEFD}" type="presOf" srcId="{061E1ACC-7A46-4EEB-84E0-49F22EE551A6}" destId="{30CD0639-0546-4B9F-8085-D657B6EA3733}" srcOrd="0" destOrd="0" presId="urn:microsoft.com/office/officeart/2005/8/layout/target3"/>
    <dgm:cxn modelId="{7F2C3D5E-1B11-4590-9C30-C8BAA48B11ED}" srcId="{85E88D73-4285-4416-92C9-4FCFC800CB05}" destId="{061E1ACC-7A46-4EEB-84E0-49F22EE551A6}" srcOrd="2" destOrd="0" parTransId="{9839D028-AF93-4615-9CF3-ACA2F9AF5DC7}" sibTransId="{E92A2D9F-4476-461C-8E6B-C2BF2340F360}"/>
    <dgm:cxn modelId="{F92A00B9-9D08-4802-829E-B3FFEDF269CB}" type="presOf" srcId="{E8DFC0B2-9769-4244-851B-F4D39C229B7B}" destId="{FE381C9D-A781-461E-A334-08510A9596C0}" srcOrd="0" destOrd="0" presId="urn:microsoft.com/office/officeart/2005/8/layout/target3"/>
    <dgm:cxn modelId="{76512124-F2C8-424A-963C-BD7E730A01BB}" type="presOf" srcId="{061E1ACC-7A46-4EEB-84E0-49F22EE551A6}" destId="{DA16BBCD-712A-4645-9CD8-9C55EB7FE697}" srcOrd="1" destOrd="0" presId="urn:microsoft.com/office/officeart/2005/8/layout/target3"/>
    <dgm:cxn modelId="{019F379E-42EF-4D47-BE8B-72ABAFC07C4D}" type="presParOf" srcId="{ED1C8511-343F-4BB5-AEA2-62A82D605F88}" destId="{0EB65BB7-5D16-4A09-9B66-955185A1B29E}" srcOrd="0" destOrd="0" presId="urn:microsoft.com/office/officeart/2005/8/layout/target3"/>
    <dgm:cxn modelId="{408BD8AC-1423-41DB-B963-A6297D426EEE}" type="presParOf" srcId="{ED1C8511-343F-4BB5-AEA2-62A82D605F88}" destId="{82DCFC71-3A84-430C-AD8F-5C54FE23F270}" srcOrd="1" destOrd="0" presId="urn:microsoft.com/office/officeart/2005/8/layout/target3"/>
    <dgm:cxn modelId="{71F8C522-6799-44D4-A12F-D14468A43AF1}" type="presParOf" srcId="{ED1C8511-343F-4BB5-AEA2-62A82D605F88}" destId="{99B74ED7-9D25-47A8-B0C8-1E13E77ED931}" srcOrd="2" destOrd="0" presId="urn:microsoft.com/office/officeart/2005/8/layout/target3"/>
    <dgm:cxn modelId="{970BA102-BF67-4196-89A1-ED5150C859D0}" type="presParOf" srcId="{ED1C8511-343F-4BB5-AEA2-62A82D605F88}" destId="{64779861-F352-4927-AB1E-722D8918F29D}" srcOrd="3" destOrd="0" presId="urn:microsoft.com/office/officeart/2005/8/layout/target3"/>
    <dgm:cxn modelId="{46685DBE-B066-4047-917A-E094E51D279A}" type="presParOf" srcId="{ED1C8511-343F-4BB5-AEA2-62A82D605F88}" destId="{8D988EC5-346E-40A1-85AB-26D71DAB95E8}" srcOrd="4" destOrd="0" presId="urn:microsoft.com/office/officeart/2005/8/layout/target3"/>
    <dgm:cxn modelId="{54C4D3EE-46BC-4266-B40A-04E2CFFD1E05}" type="presParOf" srcId="{ED1C8511-343F-4BB5-AEA2-62A82D605F88}" destId="{FE381C9D-A781-461E-A334-08510A9596C0}" srcOrd="5" destOrd="0" presId="urn:microsoft.com/office/officeart/2005/8/layout/target3"/>
    <dgm:cxn modelId="{EACB884A-9A23-4B45-BC7E-E1DB84AA76A3}" type="presParOf" srcId="{ED1C8511-343F-4BB5-AEA2-62A82D605F88}" destId="{CA8B8690-083A-4694-A7A7-B6EA1462296D}" srcOrd="6" destOrd="0" presId="urn:microsoft.com/office/officeart/2005/8/layout/target3"/>
    <dgm:cxn modelId="{16FFEC2F-F4CA-4364-A87A-2B8A737447C2}" type="presParOf" srcId="{ED1C8511-343F-4BB5-AEA2-62A82D605F88}" destId="{7959E25C-CC31-42C9-AC8E-7A588CFCAC56}" srcOrd="7" destOrd="0" presId="urn:microsoft.com/office/officeart/2005/8/layout/target3"/>
    <dgm:cxn modelId="{51EA67E9-3537-4648-B6B8-877445BA3E48}" type="presParOf" srcId="{ED1C8511-343F-4BB5-AEA2-62A82D605F88}" destId="{30CD0639-0546-4B9F-8085-D657B6EA3733}" srcOrd="8" destOrd="0" presId="urn:microsoft.com/office/officeart/2005/8/layout/target3"/>
    <dgm:cxn modelId="{03A5B1CB-6006-4617-88CB-D73E54F64271}" type="presParOf" srcId="{ED1C8511-343F-4BB5-AEA2-62A82D605F88}" destId="{ED1B7250-C55D-473F-AB19-EFD0A6A1518F}" srcOrd="9" destOrd="0" presId="urn:microsoft.com/office/officeart/2005/8/layout/target3"/>
    <dgm:cxn modelId="{EC33DABD-F3D7-42E2-8AE1-2BC72724A2FD}" type="presParOf" srcId="{ED1C8511-343F-4BB5-AEA2-62A82D605F88}" destId="{126A484F-9202-42C0-9EC5-8B3F4BCD2204}" srcOrd="10" destOrd="0" presId="urn:microsoft.com/office/officeart/2005/8/layout/target3"/>
    <dgm:cxn modelId="{29565325-C4EF-434C-8F80-24D35A2F5D02}" type="presParOf" srcId="{ED1C8511-343F-4BB5-AEA2-62A82D605F88}" destId="{DA16BBCD-712A-4645-9CD8-9C55EB7FE697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893D252-EC04-4704-832D-78F25F2D67C0}">
      <dgm:prSet phldrT="[Текст]"/>
      <dgm:spPr/>
      <dgm:t>
        <a:bodyPr/>
        <a:lstStyle/>
        <a:p>
          <a:r>
            <a:rPr lang="ru-RU" dirty="0" smtClean="0"/>
            <a:t>0,5%</a:t>
          </a:r>
          <a:endParaRPr lang="ru-RU" dirty="0"/>
        </a:p>
      </dgm:t>
    </dgm:pt>
    <dgm:pt modelId="{504B68D1-0330-42DD-94A5-A97A5BB69AC1}" type="parTrans" cxnId="{85FBAEAA-1FB3-42E9-926D-7F3864E7B6BA}">
      <dgm:prSet/>
      <dgm:spPr/>
      <dgm:t>
        <a:bodyPr/>
        <a:lstStyle/>
        <a:p>
          <a:endParaRPr lang="ru-RU"/>
        </a:p>
      </dgm:t>
    </dgm:pt>
    <dgm:pt modelId="{88BCA15B-583A-4F40-8444-5A18F980C687}" type="sibTrans" cxnId="{85FBAEAA-1FB3-42E9-926D-7F3864E7B6BA}">
      <dgm:prSet/>
      <dgm:spPr/>
      <dgm:t>
        <a:bodyPr/>
        <a:lstStyle/>
        <a:p>
          <a:endParaRPr lang="ru-RU"/>
        </a:p>
      </dgm:t>
    </dgm:pt>
    <dgm:pt modelId="{D633F8E6-3DA0-445C-B369-AA25A1EBA0A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F446BC0-A9CB-45B3-B8B7-A4312E7E0493}" type="parTrans" cxnId="{A69AD4ED-0D36-448A-8F18-C52C7903B948}">
      <dgm:prSet/>
      <dgm:spPr/>
      <dgm:t>
        <a:bodyPr/>
        <a:lstStyle/>
        <a:p>
          <a:endParaRPr lang="ru-RU"/>
        </a:p>
      </dgm:t>
    </dgm:pt>
    <dgm:pt modelId="{1F113A76-947A-44F4-9ACF-6E3D0F6D2A36}" type="sibTrans" cxnId="{A69AD4ED-0D36-448A-8F18-C52C7903B948}">
      <dgm:prSet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310 491,14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835791-5E4E-47F5-B1DA-2BE4AAF39521}" type="pres">
      <dgm:prSet presAssocID="{D893D252-EC04-4704-832D-78F25F2D67C0}" presName="composite" presStyleCnt="0"/>
      <dgm:spPr/>
    </dgm:pt>
    <dgm:pt modelId="{D66A1A08-B761-4972-9D2B-D29479EC5D71}" type="pres">
      <dgm:prSet presAssocID="{D893D252-EC04-4704-832D-78F25F2D67C0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1A3D9-90F5-4841-8FD7-AD6E23A5FA3D}" type="pres">
      <dgm:prSet presAssocID="{D893D252-EC04-4704-832D-78F25F2D67C0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98B18-39D6-4FD2-A40A-FAD184978184}" type="pres">
      <dgm:prSet presAssocID="{88BCA15B-583A-4F40-8444-5A18F980C687}" presName="sp" presStyleCnt="0"/>
      <dgm:spPr/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C98320-F376-4EC9-B1B9-BBDADC3FC8E9}" type="presOf" srcId="{D893D252-EC04-4704-832D-78F25F2D67C0}" destId="{D66A1A08-B761-4972-9D2B-D29479EC5D71}" srcOrd="0" destOrd="0" presId="urn:microsoft.com/office/officeart/2005/8/layout/chevron2"/>
    <dgm:cxn modelId="{D6419493-D79B-49D6-90AC-AAE5ACCB0B7E}" type="presOf" srcId="{CDFFC2FC-3D65-40E7-9EC9-07496DBCC2FF}" destId="{037AC6AC-4117-4203-BB3F-A8A5441328CB}" srcOrd="0" destOrd="0" presId="urn:microsoft.com/office/officeart/2005/8/layout/chevron2"/>
    <dgm:cxn modelId="{14D1EFC5-3A14-478D-B3D1-3D702EFE5EB3}" type="presOf" srcId="{D685887B-1BE1-4DF5-9421-8400F9D0CE6F}" destId="{AAE78D68-814A-4891-AB8A-F558D8A205EA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B51E0621-E919-409B-8C5B-C4818999CF0A}" type="presOf" srcId="{837FBA3C-B3FA-4F1A-9E50-7405EC3525C6}" destId="{9EDD0246-03BE-4050-8D19-239B8A03C6A3}" srcOrd="0" destOrd="0" presId="urn:microsoft.com/office/officeart/2005/8/layout/chevron2"/>
    <dgm:cxn modelId="{A9470EF6-0543-4F2F-8C7E-DC44980B4C2A}" type="presOf" srcId="{D633F8E6-3DA0-445C-B369-AA25A1EBA0AD}" destId="{7EE1A3D9-90F5-4841-8FD7-AD6E23A5FA3D}" srcOrd="0" destOrd="0" presId="urn:microsoft.com/office/officeart/2005/8/layout/chevron2"/>
    <dgm:cxn modelId="{A69AD4ED-0D36-448A-8F18-C52C7903B948}" srcId="{D893D252-EC04-4704-832D-78F25F2D67C0}" destId="{D633F8E6-3DA0-445C-B369-AA25A1EBA0AD}" srcOrd="0" destOrd="0" parTransId="{8F446BC0-A9CB-45B3-B8B7-A4312E7E0493}" sibTransId="{1F113A76-947A-44F4-9ACF-6E3D0F6D2A36}"/>
    <dgm:cxn modelId="{85FBAEAA-1FB3-42E9-926D-7F3864E7B6BA}" srcId="{837FBA3C-B3FA-4F1A-9E50-7405EC3525C6}" destId="{D893D252-EC04-4704-832D-78F25F2D67C0}" srcOrd="0" destOrd="0" parTransId="{504B68D1-0330-42DD-94A5-A97A5BB69AC1}" sibTransId="{88BCA15B-583A-4F40-8444-5A18F980C687}"/>
    <dgm:cxn modelId="{39B5914C-0052-46E3-A550-88C3F40875D4}" srcId="{837FBA3C-B3FA-4F1A-9E50-7405EC3525C6}" destId="{D685887B-1BE1-4DF5-9421-8400F9D0CE6F}" srcOrd="1" destOrd="0" parTransId="{57E9BD66-1D42-4E00-8235-5FAC270CA2E7}" sibTransId="{5A7340B5-67DE-4B05-9297-2608313FEA35}"/>
    <dgm:cxn modelId="{CC60B30E-4079-490A-A8E2-C41D6462CBDF}" type="presParOf" srcId="{9EDD0246-03BE-4050-8D19-239B8A03C6A3}" destId="{E1835791-5E4E-47F5-B1DA-2BE4AAF39521}" srcOrd="0" destOrd="0" presId="urn:microsoft.com/office/officeart/2005/8/layout/chevron2"/>
    <dgm:cxn modelId="{1C55CD59-BF53-4E59-9B4B-23ED5492ADDB}" type="presParOf" srcId="{E1835791-5E4E-47F5-B1DA-2BE4AAF39521}" destId="{D66A1A08-B761-4972-9D2B-D29479EC5D71}" srcOrd="0" destOrd="0" presId="urn:microsoft.com/office/officeart/2005/8/layout/chevron2"/>
    <dgm:cxn modelId="{D0EFA716-717C-4066-8FC0-FF401888968B}" type="presParOf" srcId="{E1835791-5E4E-47F5-B1DA-2BE4AAF39521}" destId="{7EE1A3D9-90F5-4841-8FD7-AD6E23A5FA3D}" srcOrd="1" destOrd="0" presId="urn:microsoft.com/office/officeart/2005/8/layout/chevron2"/>
    <dgm:cxn modelId="{AFF16A6A-B885-4690-B71B-983A8BAFB082}" type="presParOf" srcId="{9EDD0246-03BE-4050-8D19-239B8A03C6A3}" destId="{69198B18-39D6-4FD2-A40A-FAD184978184}" srcOrd="1" destOrd="0" presId="urn:microsoft.com/office/officeart/2005/8/layout/chevron2"/>
    <dgm:cxn modelId="{11BFD027-42D4-4FDB-B942-9FF4EE327779}" type="presParOf" srcId="{9EDD0246-03BE-4050-8D19-239B8A03C6A3}" destId="{F5FFCCFD-1E20-483E-A9F8-F8F060FCDD2B}" srcOrd="2" destOrd="0" presId="urn:microsoft.com/office/officeart/2005/8/layout/chevron2"/>
    <dgm:cxn modelId="{56E204B0-6166-4A0F-86E7-8470C8AFE2DC}" type="presParOf" srcId="{F5FFCCFD-1E20-483E-A9F8-F8F060FCDD2B}" destId="{AAE78D68-814A-4891-AB8A-F558D8A205EA}" srcOrd="0" destOrd="0" presId="urn:microsoft.com/office/officeart/2005/8/layout/chevron2"/>
    <dgm:cxn modelId="{420C33E7-8E29-4C58-AF3E-72BA240E5D61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3E53E5-C739-4E8D-BE1F-20F6058D99CA}" type="doc">
      <dgm:prSet loTypeId="urn:microsoft.com/office/officeart/2005/8/layout/target3" loCatId="list" qsTypeId="urn:microsoft.com/office/officeart/2005/8/quickstyle/3d1" qsCatId="3D" csTypeId="urn:microsoft.com/office/officeart/2005/8/colors/accent1_2" csCatId="accent1" phldr="1"/>
      <dgm:spPr>
        <a:scene3d>
          <a:camera prst="perspectiveHeroicExtremeLeftFacing"/>
          <a:lightRig rig="threePt" dir="t"/>
        </a:scene3d>
      </dgm:spPr>
      <dgm:t>
        <a:bodyPr/>
        <a:lstStyle/>
        <a:p>
          <a:endParaRPr lang="ru-RU"/>
        </a:p>
      </dgm:t>
    </dgm:pt>
    <dgm:pt modelId="{519E3A1A-04F0-40EA-A499-1835970228FD}">
      <dgm:prSet/>
      <dgm:spPr/>
      <dgm:t>
        <a:bodyPr/>
        <a:lstStyle/>
        <a:p>
          <a:r>
            <a:rPr lang="ru-RU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rPr>
            <a:t>финансово – экономическая комиссия</a:t>
          </a:r>
          <a:endParaRPr lang="ru-RU" b="1" dirty="0">
            <a:solidFill>
              <a:srgbClr val="00B0F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AE48F0-CC33-48B9-84EE-1D8FEAF65617}" type="parTrans" cxnId="{2D3AA687-BA51-4EE2-9D57-ABA575A8C878}">
      <dgm:prSet/>
      <dgm:spPr/>
      <dgm:t>
        <a:bodyPr/>
        <a:lstStyle/>
        <a:p>
          <a:endParaRPr lang="ru-RU"/>
        </a:p>
      </dgm:t>
    </dgm:pt>
    <dgm:pt modelId="{EA8BB5D7-D396-44CC-8589-7164DCB039C4}" type="sibTrans" cxnId="{2D3AA687-BA51-4EE2-9D57-ABA575A8C878}">
      <dgm:prSet/>
      <dgm:spPr/>
      <dgm:t>
        <a:bodyPr/>
        <a:lstStyle/>
        <a:p>
          <a:endParaRPr lang="ru-RU"/>
        </a:p>
      </dgm:t>
    </dgm:pt>
    <dgm:pt modelId="{94FEC54D-1F7E-4C69-8D82-FB96B5A62971}">
      <dgm:prSet/>
      <dgm:spPr/>
      <dgm:t>
        <a:bodyPr/>
        <a:lstStyle/>
        <a:p>
          <a:r>
            <a:rPr lang="ru-RU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rPr>
            <a:t>комиссия по вопросам жизнеобеспечения населения</a:t>
          </a:r>
          <a:endParaRPr lang="ru-RU" b="1" dirty="0">
            <a:solidFill>
              <a:srgbClr val="00B0F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224471-784E-47FD-921A-D4FBFC0ECDE7}" type="parTrans" cxnId="{0C294333-2D61-433B-9040-D60A32DB7F75}">
      <dgm:prSet/>
      <dgm:spPr/>
      <dgm:t>
        <a:bodyPr/>
        <a:lstStyle/>
        <a:p>
          <a:endParaRPr lang="ru-RU"/>
        </a:p>
      </dgm:t>
    </dgm:pt>
    <dgm:pt modelId="{76D73335-CC44-432C-A768-CD79847FE12D}" type="sibTrans" cxnId="{0C294333-2D61-433B-9040-D60A32DB7F75}">
      <dgm:prSet/>
      <dgm:spPr/>
      <dgm:t>
        <a:bodyPr/>
        <a:lstStyle/>
        <a:p>
          <a:endParaRPr lang="ru-RU"/>
        </a:p>
      </dgm:t>
    </dgm:pt>
    <dgm:pt modelId="{10387872-0D4A-491C-956D-A6673AF1473D}">
      <dgm:prSet/>
      <dgm:spPr/>
      <dgm:t>
        <a:bodyPr/>
        <a:lstStyle/>
        <a:p>
          <a:r>
            <a:rPr lang="ru-RU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rPr>
            <a:t>комиссия по  социальным вопросам</a:t>
          </a:r>
          <a:endParaRPr lang="ru-RU" b="1" dirty="0">
            <a:solidFill>
              <a:srgbClr val="00B0F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1CDAE2B-DEF8-49B3-87FD-39708BCE6E36}" type="parTrans" cxnId="{616687DE-C9C7-4890-81CB-AE925D4103F3}">
      <dgm:prSet/>
      <dgm:spPr/>
      <dgm:t>
        <a:bodyPr/>
        <a:lstStyle/>
        <a:p>
          <a:endParaRPr lang="ru-RU"/>
        </a:p>
      </dgm:t>
    </dgm:pt>
    <dgm:pt modelId="{7621A990-1521-4C46-AC93-DF6E8D6E9C47}" type="sibTrans" cxnId="{616687DE-C9C7-4890-81CB-AE925D4103F3}">
      <dgm:prSet/>
      <dgm:spPr/>
      <dgm:t>
        <a:bodyPr/>
        <a:lstStyle/>
        <a:p>
          <a:endParaRPr lang="ru-RU"/>
        </a:p>
      </dgm:t>
    </dgm:pt>
    <dgm:pt modelId="{8BDFFC7D-148B-49D4-B54A-C3F054D9E805}" type="pres">
      <dgm:prSet presAssocID="{EA3E53E5-C739-4E8D-BE1F-20F6058D99C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972568-8B02-409C-AFA3-42F11CDD07D6}" type="pres">
      <dgm:prSet presAssocID="{519E3A1A-04F0-40EA-A499-1835970228FD}" presName="circle1" presStyleLbl="node1" presStyleIdx="0" presStyleCnt="3" custLinFactNeighborX="4975" custLinFactNeighborY="1002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</dgm:pt>
    <dgm:pt modelId="{DC665E5D-A8F2-4574-B1A5-AC1EA177464C}" type="pres">
      <dgm:prSet presAssocID="{519E3A1A-04F0-40EA-A499-1835970228FD}" presName="space" presStyleCnt="0"/>
      <dgm:spPr/>
    </dgm:pt>
    <dgm:pt modelId="{1D6AAB24-89E8-4B47-B969-3884D00029D2}" type="pres">
      <dgm:prSet presAssocID="{519E3A1A-04F0-40EA-A499-1835970228FD}" presName="rect1" presStyleLbl="alignAcc1" presStyleIdx="0" presStyleCnt="3"/>
      <dgm:spPr/>
      <dgm:t>
        <a:bodyPr/>
        <a:lstStyle/>
        <a:p>
          <a:endParaRPr lang="ru-RU"/>
        </a:p>
      </dgm:t>
    </dgm:pt>
    <dgm:pt modelId="{6D126952-CA23-4796-B1DB-5C7E2CD09988}" type="pres">
      <dgm:prSet presAssocID="{94FEC54D-1F7E-4C69-8D82-FB96B5A62971}" presName="vertSpace2" presStyleLbl="node1" presStyleIdx="0" presStyleCnt="3"/>
      <dgm:spPr/>
    </dgm:pt>
    <dgm:pt modelId="{A5A97AA4-1F1C-42A8-AF95-68B287F59ABE}" type="pres">
      <dgm:prSet presAssocID="{94FEC54D-1F7E-4C69-8D82-FB96B5A62971}" presName="circle2" presStyleLbl="node1" presStyleIdx="1" presStyleCnt="3" custLinFactNeighborX="1874" custLinFactNeighborY="-8513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</dgm:pt>
    <dgm:pt modelId="{C2E88269-0BEE-4C64-9861-4FD7C44C6EAD}" type="pres">
      <dgm:prSet presAssocID="{94FEC54D-1F7E-4C69-8D82-FB96B5A62971}" presName="rect2" presStyleLbl="alignAcc1" presStyleIdx="1" presStyleCnt="3"/>
      <dgm:spPr/>
      <dgm:t>
        <a:bodyPr/>
        <a:lstStyle/>
        <a:p>
          <a:endParaRPr lang="ru-RU"/>
        </a:p>
      </dgm:t>
    </dgm:pt>
    <dgm:pt modelId="{F574321B-7D38-469F-9D4F-E72C01AB631C}" type="pres">
      <dgm:prSet presAssocID="{10387872-0D4A-491C-956D-A6673AF1473D}" presName="vertSpace3" presStyleLbl="node1" presStyleIdx="1" presStyleCnt="3"/>
      <dgm:spPr/>
    </dgm:pt>
    <dgm:pt modelId="{9B0FA664-884C-4FAC-ACAF-D26D7B15FA9B}" type="pres">
      <dgm:prSet presAssocID="{10387872-0D4A-491C-956D-A6673AF1473D}" presName="circle3" presStyleLbl="node1" presStyleIdx="2" presStyleCnt="3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</dgm:pt>
    <dgm:pt modelId="{3EE17CAE-0C72-452D-8AE5-E67D432F71E3}" type="pres">
      <dgm:prSet presAssocID="{10387872-0D4A-491C-956D-A6673AF1473D}" presName="rect3" presStyleLbl="alignAcc1" presStyleIdx="2" presStyleCnt="3"/>
      <dgm:spPr/>
      <dgm:t>
        <a:bodyPr/>
        <a:lstStyle/>
        <a:p>
          <a:endParaRPr lang="ru-RU"/>
        </a:p>
      </dgm:t>
    </dgm:pt>
    <dgm:pt modelId="{E753255D-0BD0-454E-90CA-ED7487B84A56}" type="pres">
      <dgm:prSet presAssocID="{519E3A1A-04F0-40EA-A499-1835970228FD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24DBB7-3905-42F3-B4D3-D576A193E346}" type="pres">
      <dgm:prSet presAssocID="{94FEC54D-1F7E-4C69-8D82-FB96B5A62971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B6C3A-7BDD-4A79-B50E-9E6F56915797}" type="pres">
      <dgm:prSet presAssocID="{10387872-0D4A-491C-956D-A6673AF1473D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B7C65E-AEDD-4D5F-B32C-576D29332520}" type="presOf" srcId="{10387872-0D4A-491C-956D-A6673AF1473D}" destId="{3EE17CAE-0C72-452D-8AE5-E67D432F71E3}" srcOrd="0" destOrd="0" presId="urn:microsoft.com/office/officeart/2005/8/layout/target3"/>
    <dgm:cxn modelId="{856C705C-F862-43DF-AABC-9CB230B14266}" type="presOf" srcId="{10387872-0D4A-491C-956D-A6673AF1473D}" destId="{BD6B6C3A-7BDD-4A79-B50E-9E6F56915797}" srcOrd="1" destOrd="0" presId="urn:microsoft.com/office/officeart/2005/8/layout/target3"/>
    <dgm:cxn modelId="{616687DE-C9C7-4890-81CB-AE925D4103F3}" srcId="{EA3E53E5-C739-4E8D-BE1F-20F6058D99CA}" destId="{10387872-0D4A-491C-956D-A6673AF1473D}" srcOrd="2" destOrd="0" parTransId="{F1CDAE2B-DEF8-49B3-87FD-39708BCE6E36}" sibTransId="{7621A990-1521-4C46-AC93-DF6E8D6E9C47}"/>
    <dgm:cxn modelId="{2D3AA687-BA51-4EE2-9D57-ABA575A8C878}" srcId="{EA3E53E5-C739-4E8D-BE1F-20F6058D99CA}" destId="{519E3A1A-04F0-40EA-A499-1835970228FD}" srcOrd="0" destOrd="0" parTransId="{10AE48F0-CC33-48B9-84EE-1D8FEAF65617}" sibTransId="{EA8BB5D7-D396-44CC-8589-7164DCB039C4}"/>
    <dgm:cxn modelId="{AB6A4A26-89AE-4A7E-A9FD-79801098DA2E}" type="presOf" srcId="{94FEC54D-1F7E-4C69-8D82-FB96B5A62971}" destId="{C2E88269-0BEE-4C64-9861-4FD7C44C6EAD}" srcOrd="0" destOrd="0" presId="urn:microsoft.com/office/officeart/2005/8/layout/target3"/>
    <dgm:cxn modelId="{6124F94D-ACD9-4BBA-9507-849FF861EFAD}" type="presOf" srcId="{519E3A1A-04F0-40EA-A499-1835970228FD}" destId="{1D6AAB24-89E8-4B47-B969-3884D00029D2}" srcOrd="0" destOrd="0" presId="urn:microsoft.com/office/officeart/2005/8/layout/target3"/>
    <dgm:cxn modelId="{0C294333-2D61-433B-9040-D60A32DB7F75}" srcId="{EA3E53E5-C739-4E8D-BE1F-20F6058D99CA}" destId="{94FEC54D-1F7E-4C69-8D82-FB96B5A62971}" srcOrd="1" destOrd="0" parTransId="{38224471-784E-47FD-921A-D4FBFC0ECDE7}" sibTransId="{76D73335-CC44-432C-A768-CD79847FE12D}"/>
    <dgm:cxn modelId="{3B84EF40-BFAA-4CE4-B12B-C49726EF11BD}" type="presOf" srcId="{EA3E53E5-C739-4E8D-BE1F-20F6058D99CA}" destId="{8BDFFC7D-148B-49D4-B54A-C3F054D9E805}" srcOrd="0" destOrd="0" presId="urn:microsoft.com/office/officeart/2005/8/layout/target3"/>
    <dgm:cxn modelId="{730C9D94-CA1A-4534-9B9E-6713B583C002}" type="presOf" srcId="{94FEC54D-1F7E-4C69-8D82-FB96B5A62971}" destId="{1B24DBB7-3905-42F3-B4D3-D576A193E346}" srcOrd="1" destOrd="0" presId="urn:microsoft.com/office/officeart/2005/8/layout/target3"/>
    <dgm:cxn modelId="{795766DC-A145-41DF-A4C2-23A62227B13E}" type="presOf" srcId="{519E3A1A-04F0-40EA-A499-1835970228FD}" destId="{E753255D-0BD0-454E-90CA-ED7487B84A56}" srcOrd="1" destOrd="0" presId="urn:microsoft.com/office/officeart/2005/8/layout/target3"/>
    <dgm:cxn modelId="{B0200620-A70B-46CD-B163-534A4F6B2663}" type="presParOf" srcId="{8BDFFC7D-148B-49D4-B54A-C3F054D9E805}" destId="{DA972568-8B02-409C-AFA3-42F11CDD07D6}" srcOrd="0" destOrd="0" presId="urn:microsoft.com/office/officeart/2005/8/layout/target3"/>
    <dgm:cxn modelId="{298FC2DD-C09D-49F8-BA46-4051903FD937}" type="presParOf" srcId="{8BDFFC7D-148B-49D4-B54A-C3F054D9E805}" destId="{DC665E5D-A8F2-4574-B1A5-AC1EA177464C}" srcOrd="1" destOrd="0" presId="urn:microsoft.com/office/officeart/2005/8/layout/target3"/>
    <dgm:cxn modelId="{728CB4A1-3F0B-435D-ACB3-0549A95093C7}" type="presParOf" srcId="{8BDFFC7D-148B-49D4-B54A-C3F054D9E805}" destId="{1D6AAB24-89E8-4B47-B969-3884D00029D2}" srcOrd="2" destOrd="0" presId="urn:microsoft.com/office/officeart/2005/8/layout/target3"/>
    <dgm:cxn modelId="{E1FF474D-104C-4A57-A27B-81279BEDD87C}" type="presParOf" srcId="{8BDFFC7D-148B-49D4-B54A-C3F054D9E805}" destId="{6D126952-CA23-4796-B1DB-5C7E2CD09988}" srcOrd="3" destOrd="0" presId="urn:microsoft.com/office/officeart/2005/8/layout/target3"/>
    <dgm:cxn modelId="{E68E589D-18E0-45EB-B2C2-A4E34777F0DC}" type="presParOf" srcId="{8BDFFC7D-148B-49D4-B54A-C3F054D9E805}" destId="{A5A97AA4-1F1C-42A8-AF95-68B287F59ABE}" srcOrd="4" destOrd="0" presId="urn:microsoft.com/office/officeart/2005/8/layout/target3"/>
    <dgm:cxn modelId="{B5DC4D99-A284-417A-A661-09A2E7B4E67F}" type="presParOf" srcId="{8BDFFC7D-148B-49D4-B54A-C3F054D9E805}" destId="{C2E88269-0BEE-4C64-9861-4FD7C44C6EAD}" srcOrd="5" destOrd="0" presId="urn:microsoft.com/office/officeart/2005/8/layout/target3"/>
    <dgm:cxn modelId="{01C15199-ECE2-49B4-92C7-5B1C4442DD2A}" type="presParOf" srcId="{8BDFFC7D-148B-49D4-B54A-C3F054D9E805}" destId="{F574321B-7D38-469F-9D4F-E72C01AB631C}" srcOrd="6" destOrd="0" presId="urn:microsoft.com/office/officeart/2005/8/layout/target3"/>
    <dgm:cxn modelId="{9B0A269C-6CEC-4789-803F-8BD9567D7D54}" type="presParOf" srcId="{8BDFFC7D-148B-49D4-B54A-C3F054D9E805}" destId="{9B0FA664-884C-4FAC-ACAF-D26D7B15FA9B}" srcOrd="7" destOrd="0" presId="urn:microsoft.com/office/officeart/2005/8/layout/target3"/>
    <dgm:cxn modelId="{6192CC44-8239-4D54-849B-273CEBB2A94E}" type="presParOf" srcId="{8BDFFC7D-148B-49D4-B54A-C3F054D9E805}" destId="{3EE17CAE-0C72-452D-8AE5-E67D432F71E3}" srcOrd="8" destOrd="0" presId="urn:microsoft.com/office/officeart/2005/8/layout/target3"/>
    <dgm:cxn modelId="{556CF276-C243-4BBF-9758-22545DC731B5}" type="presParOf" srcId="{8BDFFC7D-148B-49D4-B54A-C3F054D9E805}" destId="{E753255D-0BD0-454E-90CA-ED7487B84A56}" srcOrd="9" destOrd="0" presId="urn:microsoft.com/office/officeart/2005/8/layout/target3"/>
    <dgm:cxn modelId="{9C5BA906-745B-46B1-8532-7FE47CC97E6C}" type="presParOf" srcId="{8BDFFC7D-148B-49D4-B54A-C3F054D9E805}" destId="{1B24DBB7-3905-42F3-B4D3-D576A193E346}" srcOrd="10" destOrd="0" presId="urn:microsoft.com/office/officeart/2005/8/layout/target3"/>
    <dgm:cxn modelId="{349DEECC-3DF5-44AE-A1DA-2BB92A61FB49}" type="presParOf" srcId="{8BDFFC7D-148B-49D4-B54A-C3F054D9E805}" destId="{BD6B6C3A-7BDD-4A79-B50E-9E6F56915797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11 млн.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7DB89E-A64D-4AD1-987C-D9462EFC05A4}" type="presOf" srcId="{CDFFC2FC-3D65-40E7-9EC9-07496DBCC2FF}" destId="{037AC6AC-4117-4203-BB3F-A8A5441328CB}" srcOrd="0" destOrd="0" presId="urn:microsoft.com/office/officeart/2005/8/layout/chevron2"/>
    <dgm:cxn modelId="{7B4E4014-594F-429C-9406-C3C9F0AA86BC}" type="presOf" srcId="{D685887B-1BE1-4DF5-9421-8400F9D0CE6F}" destId="{AAE78D68-814A-4891-AB8A-F558D8A205EA}" srcOrd="0" destOrd="0" presId="urn:microsoft.com/office/officeart/2005/8/layout/chevron2"/>
    <dgm:cxn modelId="{39B5914C-0052-46E3-A550-88C3F40875D4}" srcId="{837FBA3C-B3FA-4F1A-9E50-7405EC3525C6}" destId="{D685887B-1BE1-4DF5-9421-8400F9D0CE6F}" srcOrd="0" destOrd="0" parTransId="{57E9BD66-1D42-4E00-8235-5FAC270CA2E7}" sibTransId="{5A7340B5-67DE-4B05-9297-2608313FEA35}"/>
    <dgm:cxn modelId="{663C1B1F-E285-4B2B-8669-0BE7631ADF40}" type="presOf" srcId="{837FBA3C-B3FA-4F1A-9E50-7405EC3525C6}" destId="{9EDD0246-03BE-4050-8D19-239B8A03C6A3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178694C0-E8BF-4E0E-8D33-390D742BE3DD}" type="presParOf" srcId="{9EDD0246-03BE-4050-8D19-239B8A03C6A3}" destId="{F5FFCCFD-1E20-483E-A9F8-F8F060FCDD2B}" srcOrd="0" destOrd="0" presId="urn:microsoft.com/office/officeart/2005/8/layout/chevron2"/>
    <dgm:cxn modelId="{D4DC03F7-B0D2-4974-881F-778387FC697F}" type="presParOf" srcId="{F5FFCCFD-1E20-483E-A9F8-F8F060FCDD2B}" destId="{AAE78D68-814A-4891-AB8A-F558D8A205EA}" srcOrd="0" destOrd="0" presId="urn:microsoft.com/office/officeart/2005/8/layout/chevron2"/>
    <dgm:cxn modelId="{08CA0692-9954-497A-8D8A-8F3B76FBC761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489E1B8-2701-4EE7-B972-6A33D12CB7F0}" type="doc">
      <dgm:prSet loTypeId="urn:microsoft.com/office/officeart/2005/8/layout/radial2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73248C6-D218-4C0B-8CF1-3E59E194D0FE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159, 2 ТЫСЯЧ РУБЛЕЙ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B831135-8531-45F2-9652-41CF78FFECA6}" type="parTrans" cxnId="{7DAE18FA-8D85-458C-A2AE-DBC04940D969}">
      <dgm:prSet/>
      <dgm:spPr/>
      <dgm:t>
        <a:bodyPr/>
        <a:lstStyle/>
        <a:p>
          <a:endParaRPr lang="ru-RU"/>
        </a:p>
      </dgm:t>
    </dgm:pt>
    <dgm:pt modelId="{D571CB43-C124-4085-AA81-582330DC4D70}" type="sibTrans" cxnId="{7DAE18FA-8D85-458C-A2AE-DBC04940D969}">
      <dgm:prSet/>
      <dgm:spPr/>
      <dgm:t>
        <a:bodyPr/>
        <a:lstStyle/>
        <a:p>
          <a:endParaRPr lang="ru-RU"/>
        </a:p>
      </dgm:t>
    </dgm:pt>
    <dgm:pt modelId="{EF232AB6-49EF-45C3-A065-633AD2E13BC3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9 МЛН 751 224,42 ТЫСЯЧ РУБЛЕЙ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26B68AEB-CFD6-4315-8822-21941FB69DE9}" type="parTrans" cxnId="{42B01499-6AA7-41E7-AA92-14884DE21DBB}">
      <dgm:prSet/>
      <dgm:spPr/>
      <dgm:t>
        <a:bodyPr/>
        <a:lstStyle/>
        <a:p>
          <a:endParaRPr lang="ru-RU"/>
        </a:p>
      </dgm:t>
    </dgm:pt>
    <dgm:pt modelId="{F58395F4-28DE-4CB3-BB67-8F4817941C9A}" type="sibTrans" cxnId="{42B01499-6AA7-41E7-AA92-14884DE21DBB}">
      <dgm:prSet/>
      <dgm:spPr/>
      <dgm:t>
        <a:bodyPr/>
        <a:lstStyle/>
        <a:p>
          <a:endParaRPr lang="ru-RU"/>
        </a:p>
      </dgm:t>
    </dgm:pt>
    <dgm:pt modelId="{9BA0CFD5-6F4A-47EE-9B67-9863AAF72C24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407 911,60  ТЫСЯЧ РУБЛЕЙ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CC1374DD-F42F-4A0B-9F96-237B709CF593}" type="parTrans" cxnId="{E78F8804-1248-452A-8A51-0A998AB4D005}">
      <dgm:prSet/>
      <dgm:spPr/>
      <dgm:t>
        <a:bodyPr/>
        <a:lstStyle/>
        <a:p>
          <a:endParaRPr lang="ru-RU"/>
        </a:p>
      </dgm:t>
    </dgm:pt>
    <dgm:pt modelId="{A91B1086-563C-4419-8C11-ACFE6D747EC8}" type="sibTrans" cxnId="{E78F8804-1248-452A-8A51-0A998AB4D005}">
      <dgm:prSet/>
      <dgm:spPr/>
      <dgm:t>
        <a:bodyPr/>
        <a:lstStyle/>
        <a:p>
          <a:endParaRPr lang="ru-RU"/>
        </a:p>
      </dgm:t>
    </dgm:pt>
    <dgm:pt modelId="{1088DDEA-C98A-4E0D-913E-CF415D2E839F}">
      <dgm:prSet/>
      <dgm:spPr/>
      <dgm:t>
        <a:bodyPr/>
        <a:lstStyle/>
        <a:p>
          <a:endParaRPr lang="ru-RU" dirty="0"/>
        </a:p>
      </dgm:t>
    </dgm:pt>
    <dgm:pt modelId="{A26FD29F-E9DB-40CF-BD82-0A268C6F35EE}" type="parTrans" cxnId="{052AEBC8-2BC7-4DC6-8BC4-341C46CD3E86}">
      <dgm:prSet/>
      <dgm:spPr/>
      <dgm:t>
        <a:bodyPr/>
        <a:lstStyle/>
        <a:p>
          <a:endParaRPr lang="ru-RU"/>
        </a:p>
      </dgm:t>
    </dgm:pt>
    <dgm:pt modelId="{36AF1C25-DB89-4766-9964-40BC81BFDBEC}" type="sibTrans" cxnId="{052AEBC8-2BC7-4DC6-8BC4-341C46CD3E86}">
      <dgm:prSet/>
      <dgm:spPr/>
      <dgm:t>
        <a:bodyPr/>
        <a:lstStyle/>
        <a:p>
          <a:endParaRPr lang="ru-RU"/>
        </a:p>
      </dgm:t>
    </dgm:pt>
    <dgm:pt modelId="{D81B5F2D-034C-441E-8FBE-E71D55228A52}">
      <dgm:prSet/>
      <dgm:spPr/>
      <dgm:t>
        <a:bodyPr/>
        <a:lstStyle/>
        <a:p>
          <a:endParaRPr lang="ru-RU" dirty="0"/>
        </a:p>
      </dgm:t>
    </dgm:pt>
    <dgm:pt modelId="{AEA75C6D-02D2-4790-A770-F660D00BEE37}" type="parTrans" cxnId="{C638787A-81FA-40A8-897F-01406407BB63}">
      <dgm:prSet/>
      <dgm:spPr/>
      <dgm:t>
        <a:bodyPr/>
        <a:lstStyle/>
        <a:p>
          <a:endParaRPr lang="ru-RU"/>
        </a:p>
      </dgm:t>
    </dgm:pt>
    <dgm:pt modelId="{82210AC2-C44A-4FAC-87AE-3F313E0041D7}" type="sibTrans" cxnId="{C638787A-81FA-40A8-897F-01406407BB63}">
      <dgm:prSet/>
      <dgm:spPr/>
      <dgm:t>
        <a:bodyPr/>
        <a:lstStyle/>
        <a:p>
          <a:endParaRPr lang="ru-RU"/>
        </a:p>
      </dgm:t>
    </dgm:pt>
    <dgm:pt modelId="{FDF15F6B-4A5A-42A9-B44D-0A0793977F4C}" type="pres">
      <dgm:prSet presAssocID="{F489E1B8-2701-4EE7-B972-6A33D12CB7F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6A2412-C2A0-41E9-AEC5-85716946DCA8}" type="pres">
      <dgm:prSet presAssocID="{F489E1B8-2701-4EE7-B972-6A33D12CB7F0}" presName="cycle" presStyleCnt="0"/>
      <dgm:spPr/>
    </dgm:pt>
    <dgm:pt modelId="{2ED6DCA7-EC6C-47E6-9BCC-1F918E1C4D0E}" type="pres">
      <dgm:prSet presAssocID="{F489E1B8-2701-4EE7-B972-6A33D12CB7F0}" presName="centerShape" presStyleCnt="0"/>
      <dgm:spPr/>
    </dgm:pt>
    <dgm:pt modelId="{5A9F8122-EE86-41D6-8F66-85A1C6E448BC}" type="pres">
      <dgm:prSet presAssocID="{F489E1B8-2701-4EE7-B972-6A33D12CB7F0}" presName="connSite" presStyleLbl="node1" presStyleIdx="0" presStyleCnt="6"/>
      <dgm:spPr/>
    </dgm:pt>
    <dgm:pt modelId="{FB87BB36-25FE-4737-AC54-D120B29E1EA8}" type="pres">
      <dgm:prSet presAssocID="{F489E1B8-2701-4EE7-B972-6A33D12CB7F0}" presName="visible" presStyleLbl="node1" presStyleIdx="0" presStyleCnt="6"/>
      <dgm:spPr/>
    </dgm:pt>
    <dgm:pt modelId="{F04D1E33-E76F-45B4-AF74-B41467273925}" type="pres">
      <dgm:prSet presAssocID="{BB831135-8531-45F2-9652-41CF78FFECA6}" presName="Name25" presStyleLbl="parChTrans1D1" presStyleIdx="0" presStyleCnt="5"/>
      <dgm:spPr/>
      <dgm:t>
        <a:bodyPr/>
        <a:lstStyle/>
        <a:p>
          <a:endParaRPr lang="ru-RU"/>
        </a:p>
      </dgm:t>
    </dgm:pt>
    <dgm:pt modelId="{AD1EEBEF-AE62-4A45-BC29-12B651D4FA3D}" type="pres">
      <dgm:prSet presAssocID="{873248C6-D218-4C0B-8CF1-3E59E194D0FE}" presName="node" presStyleCnt="0"/>
      <dgm:spPr/>
    </dgm:pt>
    <dgm:pt modelId="{526856D0-4F15-4185-BEFA-57A83B4411B0}" type="pres">
      <dgm:prSet presAssocID="{873248C6-D218-4C0B-8CF1-3E59E194D0FE}" presName="parentNode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0DC94-7870-45A7-B49F-A7D3BBF3CBF2}" type="pres">
      <dgm:prSet presAssocID="{873248C6-D218-4C0B-8CF1-3E59E194D0F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5833C-0F2A-49BC-BC42-FE78F268D97D}" type="pres">
      <dgm:prSet presAssocID="{26B68AEB-CFD6-4315-8822-21941FB69DE9}" presName="Name25" presStyleLbl="parChTrans1D1" presStyleIdx="1" presStyleCnt="5"/>
      <dgm:spPr/>
      <dgm:t>
        <a:bodyPr/>
        <a:lstStyle/>
        <a:p>
          <a:endParaRPr lang="ru-RU"/>
        </a:p>
      </dgm:t>
    </dgm:pt>
    <dgm:pt modelId="{11374080-CE34-4956-8C72-53076BBB5484}" type="pres">
      <dgm:prSet presAssocID="{EF232AB6-49EF-45C3-A065-633AD2E13BC3}" presName="node" presStyleCnt="0"/>
      <dgm:spPr/>
    </dgm:pt>
    <dgm:pt modelId="{EA8650DB-9FD7-4668-86AE-43568F39C5EB}" type="pres">
      <dgm:prSet presAssocID="{EF232AB6-49EF-45C3-A065-633AD2E13BC3}" presName="parentNode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0A1942-E587-4020-8C72-A7EDF2A0E0EA}" type="pres">
      <dgm:prSet presAssocID="{EF232AB6-49EF-45C3-A065-633AD2E13BC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825D6-48CB-4C8F-8802-8F735402DDE1}" type="pres">
      <dgm:prSet presAssocID="{CC1374DD-F42F-4A0B-9F96-237B709CF593}" presName="Name25" presStyleLbl="parChTrans1D1" presStyleIdx="2" presStyleCnt="5"/>
      <dgm:spPr/>
      <dgm:t>
        <a:bodyPr/>
        <a:lstStyle/>
        <a:p>
          <a:endParaRPr lang="ru-RU"/>
        </a:p>
      </dgm:t>
    </dgm:pt>
    <dgm:pt modelId="{67325B14-FC87-4A5A-B240-EFF540039567}" type="pres">
      <dgm:prSet presAssocID="{9BA0CFD5-6F4A-47EE-9B67-9863AAF72C24}" presName="node" presStyleCnt="0"/>
      <dgm:spPr/>
    </dgm:pt>
    <dgm:pt modelId="{DD6DCB92-EFC6-4144-9049-8CEDC601570F}" type="pres">
      <dgm:prSet presAssocID="{9BA0CFD5-6F4A-47EE-9B67-9863AAF72C24}" presName="parentNode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382E1-90DE-47BF-AD64-A461C10E2572}" type="pres">
      <dgm:prSet presAssocID="{9BA0CFD5-6F4A-47EE-9B67-9863AAF72C2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E9995-BE90-4E7F-9B18-56D3279B2F1F}" type="pres">
      <dgm:prSet presAssocID="{A26FD29F-E9DB-40CF-BD82-0A268C6F35EE}" presName="Name25" presStyleLbl="parChTrans1D1" presStyleIdx="3" presStyleCnt="5"/>
      <dgm:spPr/>
      <dgm:t>
        <a:bodyPr/>
        <a:lstStyle/>
        <a:p>
          <a:endParaRPr lang="ru-RU"/>
        </a:p>
      </dgm:t>
    </dgm:pt>
    <dgm:pt modelId="{4C9F6885-747C-49F0-8BC6-5AC687E3419A}" type="pres">
      <dgm:prSet presAssocID="{1088DDEA-C98A-4E0D-913E-CF415D2E839F}" presName="node" presStyleCnt="0"/>
      <dgm:spPr/>
    </dgm:pt>
    <dgm:pt modelId="{2B8FF7E9-C9F5-4AA7-BF97-8C977BEA966A}" type="pres">
      <dgm:prSet presAssocID="{1088DDEA-C98A-4E0D-913E-CF415D2E839F}" presName="parentNode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CA542A-8EFB-4EA5-8D9F-2CF37C4417A1}" type="pres">
      <dgm:prSet presAssocID="{1088DDEA-C98A-4E0D-913E-CF415D2E839F}" presName="childNode" presStyleLbl="revTx" presStyleIdx="0" presStyleCnt="0">
        <dgm:presLayoutVars>
          <dgm:bulletEnabled val="1"/>
        </dgm:presLayoutVars>
      </dgm:prSet>
      <dgm:spPr/>
    </dgm:pt>
    <dgm:pt modelId="{5EEC01F6-D0CF-4CDE-B238-B1397F16C481}" type="pres">
      <dgm:prSet presAssocID="{AEA75C6D-02D2-4790-A770-F660D00BEE37}" presName="Name25" presStyleLbl="parChTrans1D1" presStyleIdx="4" presStyleCnt="5"/>
      <dgm:spPr/>
      <dgm:t>
        <a:bodyPr/>
        <a:lstStyle/>
        <a:p>
          <a:endParaRPr lang="ru-RU"/>
        </a:p>
      </dgm:t>
    </dgm:pt>
    <dgm:pt modelId="{84469E0F-C744-4D97-827E-D94BD6E435F8}" type="pres">
      <dgm:prSet presAssocID="{D81B5F2D-034C-441E-8FBE-E71D55228A52}" presName="node" presStyleCnt="0"/>
      <dgm:spPr/>
    </dgm:pt>
    <dgm:pt modelId="{D4A8E658-301A-4F63-AC97-0867D900F943}" type="pres">
      <dgm:prSet presAssocID="{D81B5F2D-034C-441E-8FBE-E71D55228A52}" presName="parentNode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2D4DE-41E1-478C-818E-90CA46B3E9CA}" type="pres">
      <dgm:prSet presAssocID="{D81B5F2D-034C-441E-8FBE-E71D55228A5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78F8804-1248-452A-8A51-0A998AB4D005}" srcId="{F489E1B8-2701-4EE7-B972-6A33D12CB7F0}" destId="{9BA0CFD5-6F4A-47EE-9B67-9863AAF72C24}" srcOrd="2" destOrd="0" parTransId="{CC1374DD-F42F-4A0B-9F96-237B709CF593}" sibTransId="{A91B1086-563C-4419-8C11-ACFE6D747EC8}"/>
    <dgm:cxn modelId="{9ADDE7A9-61E5-41B9-8F31-1BA9B9BF29AD}" type="presOf" srcId="{873248C6-D218-4C0B-8CF1-3E59E194D0FE}" destId="{526856D0-4F15-4185-BEFA-57A83B4411B0}" srcOrd="0" destOrd="0" presId="urn:microsoft.com/office/officeart/2005/8/layout/radial2"/>
    <dgm:cxn modelId="{1A11E2A6-C77E-4CA0-9CC9-E5B494C2A1BC}" type="presOf" srcId="{26B68AEB-CFD6-4315-8822-21941FB69DE9}" destId="{8DB5833C-0F2A-49BC-BC42-FE78F268D97D}" srcOrd="0" destOrd="0" presId="urn:microsoft.com/office/officeart/2005/8/layout/radial2"/>
    <dgm:cxn modelId="{186EBA82-EDC3-4FBE-9124-6479F2A77B80}" type="presOf" srcId="{AEA75C6D-02D2-4790-A770-F660D00BEE37}" destId="{5EEC01F6-D0CF-4CDE-B238-B1397F16C481}" srcOrd="0" destOrd="0" presId="urn:microsoft.com/office/officeart/2005/8/layout/radial2"/>
    <dgm:cxn modelId="{EBDE00E4-5938-4642-8516-4B14C8E404F1}" type="presOf" srcId="{A26FD29F-E9DB-40CF-BD82-0A268C6F35EE}" destId="{C6EE9995-BE90-4E7F-9B18-56D3279B2F1F}" srcOrd="0" destOrd="0" presId="urn:microsoft.com/office/officeart/2005/8/layout/radial2"/>
    <dgm:cxn modelId="{46D5FE8C-94FD-4FED-ACF1-BAE9CAF18300}" type="presOf" srcId="{BB831135-8531-45F2-9652-41CF78FFECA6}" destId="{F04D1E33-E76F-45B4-AF74-B41467273925}" srcOrd="0" destOrd="0" presId="urn:microsoft.com/office/officeart/2005/8/layout/radial2"/>
    <dgm:cxn modelId="{8027FC89-FD25-49E1-B1AD-69D8D5DFD0E3}" type="presOf" srcId="{1088DDEA-C98A-4E0D-913E-CF415D2E839F}" destId="{2B8FF7E9-C9F5-4AA7-BF97-8C977BEA966A}" srcOrd="0" destOrd="0" presId="urn:microsoft.com/office/officeart/2005/8/layout/radial2"/>
    <dgm:cxn modelId="{756E5C0B-B4FD-46EF-B04F-DF0C59AD2CA9}" type="presOf" srcId="{F489E1B8-2701-4EE7-B972-6A33D12CB7F0}" destId="{FDF15F6B-4A5A-42A9-B44D-0A0793977F4C}" srcOrd="0" destOrd="0" presId="urn:microsoft.com/office/officeart/2005/8/layout/radial2"/>
    <dgm:cxn modelId="{5731E851-F2B2-46DF-81CC-991AA777AF9F}" type="presOf" srcId="{EF232AB6-49EF-45C3-A065-633AD2E13BC3}" destId="{EA8650DB-9FD7-4668-86AE-43568F39C5EB}" srcOrd="0" destOrd="0" presId="urn:microsoft.com/office/officeart/2005/8/layout/radial2"/>
    <dgm:cxn modelId="{63704198-E835-4185-ADAE-60B09F48678F}" type="presOf" srcId="{9BA0CFD5-6F4A-47EE-9B67-9863AAF72C24}" destId="{DD6DCB92-EFC6-4144-9049-8CEDC601570F}" srcOrd="0" destOrd="0" presId="urn:microsoft.com/office/officeart/2005/8/layout/radial2"/>
    <dgm:cxn modelId="{C638787A-81FA-40A8-897F-01406407BB63}" srcId="{F489E1B8-2701-4EE7-B972-6A33D12CB7F0}" destId="{D81B5F2D-034C-441E-8FBE-E71D55228A52}" srcOrd="4" destOrd="0" parTransId="{AEA75C6D-02D2-4790-A770-F660D00BEE37}" sibTransId="{82210AC2-C44A-4FAC-87AE-3F313E0041D7}"/>
    <dgm:cxn modelId="{7DAE18FA-8D85-458C-A2AE-DBC04940D969}" srcId="{F489E1B8-2701-4EE7-B972-6A33D12CB7F0}" destId="{873248C6-D218-4C0B-8CF1-3E59E194D0FE}" srcOrd="0" destOrd="0" parTransId="{BB831135-8531-45F2-9652-41CF78FFECA6}" sibTransId="{D571CB43-C124-4085-AA81-582330DC4D70}"/>
    <dgm:cxn modelId="{052AEBC8-2BC7-4DC6-8BC4-341C46CD3E86}" srcId="{F489E1B8-2701-4EE7-B972-6A33D12CB7F0}" destId="{1088DDEA-C98A-4E0D-913E-CF415D2E839F}" srcOrd="3" destOrd="0" parTransId="{A26FD29F-E9DB-40CF-BD82-0A268C6F35EE}" sibTransId="{36AF1C25-DB89-4766-9964-40BC81BFDBEC}"/>
    <dgm:cxn modelId="{42B01499-6AA7-41E7-AA92-14884DE21DBB}" srcId="{F489E1B8-2701-4EE7-B972-6A33D12CB7F0}" destId="{EF232AB6-49EF-45C3-A065-633AD2E13BC3}" srcOrd="1" destOrd="0" parTransId="{26B68AEB-CFD6-4315-8822-21941FB69DE9}" sibTransId="{F58395F4-28DE-4CB3-BB67-8F4817941C9A}"/>
    <dgm:cxn modelId="{B3B9B2BA-BB15-491D-91EB-71EED6D5A8D1}" type="presOf" srcId="{CC1374DD-F42F-4A0B-9F96-237B709CF593}" destId="{AA2825D6-48CB-4C8F-8802-8F735402DDE1}" srcOrd="0" destOrd="0" presId="urn:microsoft.com/office/officeart/2005/8/layout/radial2"/>
    <dgm:cxn modelId="{02B320DF-97AD-4FB0-A5AF-91DE9840FE4E}" type="presOf" srcId="{D81B5F2D-034C-441E-8FBE-E71D55228A52}" destId="{D4A8E658-301A-4F63-AC97-0867D900F943}" srcOrd="0" destOrd="0" presId="urn:microsoft.com/office/officeart/2005/8/layout/radial2"/>
    <dgm:cxn modelId="{BAB47B71-5272-4572-8F4C-484DD8157338}" type="presParOf" srcId="{FDF15F6B-4A5A-42A9-B44D-0A0793977F4C}" destId="{906A2412-C2A0-41E9-AEC5-85716946DCA8}" srcOrd="0" destOrd="0" presId="urn:microsoft.com/office/officeart/2005/8/layout/radial2"/>
    <dgm:cxn modelId="{8E16B4BD-CBCE-4D73-999D-F063F4DFACAA}" type="presParOf" srcId="{906A2412-C2A0-41E9-AEC5-85716946DCA8}" destId="{2ED6DCA7-EC6C-47E6-9BCC-1F918E1C4D0E}" srcOrd="0" destOrd="0" presId="urn:microsoft.com/office/officeart/2005/8/layout/radial2"/>
    <dgm:cxn modelId="{C78F7173-E4CE-4BDF-BBFE-06A259F6A0A8}" type="presParOf" srcId="{2ED6DCA7-EC6C-47E6-9BCC-1F918E1C4D0E}" destId="{5A9F8122-EE86-41D6-8F66-85A1C6E448BC}" srcOrd="0" destOrd="0" presId="urn:microsoft.com/office/officeart/2005/8/layout/radial2"/>
    <dgm:cxn modelId="{7578B5DE-076E-4ECA-86F0-250E7CB1FF36}" type="presParOf" srcId="{2ED6DCA7-EC6C-47E6-9BCC-1F918E1C4D0E}" destId="{FB87BB36-25FE-4737-AC54-D120B29E1EA8}" srcOrd="1" destOrd="0" presId="urn:microsoft.com/office/officeart/2005/8/layout/radial2"/>
    <dgm:cxn modelId="{F33EA7D8-864E-4BD5-85A0-5CC84B87BB51}" type="presParOf" srcId="{906A2412-C2A0-41E9-AEC5-85716946DCA8}" destId="{F04D1E33-E76F-45B4-AF74-B41467273925}" srcOrd="1" destOrd="0" presId="urn:microsoft.com/office/officeart/2005/8/layout/radial2"/>
    <dgm:cxn modelId="{C5D8F2FC-E49E-403B-908A-788A6DB360D1}" type="presParOf" srcId="{906A2412-C2A0-41E9-AEC5-85716946DCA8}" destId="{AD1EEBEF-AE62-4A45-BC29-12B651D4FA3D}" srcOrd="2" destOrd="0" presId="urn:microsoft.com/office/officeart/2005/8/layout/radial2"/>
    <dgm:cxn modelId="{997376A5-B240-4615-88CD-6A69EE61825F}" type="presParOf" srcId="{AD1EEBEF-AE62-4A45-BC29-12B651D4FA3D}" destId="{526856D0-4F15-4185-BEFA-57A83B4411B0}" srcOrd="0" destOrd="0" presId="urn:microsoft.com/office/officeart/2005/8/layout/radial2"/>
    <dgm:cxn modelId="{319495B9-9CE1-42BE-B254-D0834085BFEC}" type="presParOf" srcId="{AD1EEBEF-AE62-4A45-BC29-12B651D4FA3D}" destId="{41F0DC94-7870-45A7-B49F-A7D3BBF3CBF2}" srcOrd="1" destOrd="0" presId="urn:microsoft.com/office/officeart/2005/8/layout/radial2"/>
    <dgm:cxn modelId="{9467B50C-E9B4-4749-89AB-D9B73A9B7120}" type="presParOf" srcId="{906A2412-C2A0-41E9-AEC5-85716946DCA8}" destId="{8DB5833C-0F2A-49BC-BC42-FE78F268D97D}" srcOrd="3" destOrd="0" presId="urn:microsoft.com/office/officeart/2005/8/layout/radial2"/>
    <dgm:cxn modelId="{D7F3C981-E3F0-433D-AFDA-A53AE61DD24E}" type="presParOf" srcId="{906A2412-C2A0-41E9-AEC5-85716946DCA8}" destId="{11374080-CE34-4956-8C72-53076BBB5484}" srcOrd="4" destOrd="0" presId="urn:microsoft.com/office/officeart/2005/8/layout/radial2"/>
    <dgm:cxn modelId="{4ED5ACED-B292-47D4-A5A7-4A51E51CFF1A}" type="presParOf" srcId="{11374080-CE34-4956-8C72-53076BBB5484}" destId="{EA8650DB-9FD7-4668-86AE-43568F39C5EB}" srcOrd="0" destOrd="0" presId="urn:microsoft.com/office/officeart/2005/8/layout/radial2"/>
    <dgm:cxn modelId="{7BB3E2DC-7A9F-4015-AFC8-8FE8B4CAE414}" type="presParOf" srcId="{11374080-CE34-4956-8C72-53076BBB5484}" destId="{7B0A1942-E587-4020-8C72-A7EDF2A0E0EA}" srcOrd="1" destOrd="0" presId="urn:microsoft.com/office/officeart/2005/8/layout/radial2"/>
    <dgm:cxn modelId="{B4373412-6207-456C-A784-37DE228D30F1}" type="presParOf" srcId="{906A2412-C2A0-41E9-AEC5-85716946DCA8}" destId="{AA2825D6-48CB-4C8F-8802-8F735402DDE1}" srcOrd="5" destOrd="0" presId="urn:microsoft.com/office/officeart/2005/8/layout/radial2"/>
    <dgm:cxn modelId="{D91D7C2D-5B5A-4D4E-A72A-7804349D1678}" type="presParOf" srcId="{906A2412-C2A0-41E9-AEC5-85716946DCA8}" destId="{67325B14-FC87-4A5A-B240-EFF540039567}" srcOrd="6" destOrd="0" presId="urn:microsoft.com/office/officeart/2005/8/layout/radial2"/>
    <dgm:cxn modelId="{4F517439-AC94-4CDC-A95B-807DDB3A3C81}" type="presParOf" srcId="{67325B14-FC87-4A5A-B240-EFF540039567}" destId="{DD6DCB92-EFC6-4144-9049-8CEDC601570F}" srcOrd="0" destOrd="0" presId="urn:microsoft.com/office/officeart/2005/8/layout/radial2"/>
    <dgm:cxn modelId="{09845445-7CAA-43A8-99BE-42E4C88732B1}" type="presParOf" srcId="{67325B14-FC87-4A5A-B240-EFF540039567}" destId="{871382E1-90DE-47BF-AD64-A461C10E2572}" srcOrd="1" destOrd="0" presId="urn:microsoft.com/office/officeart/2005/8/layout/radial2"/>
    <dgm:cxn modelId="{736E4C4C-F1E7-4B28-8E3D-BB7B350AB8C7}" type="presParOf" srcId="{906A2412-C2A0-41E9-AEC5-85716946DCA8}" destId="{C6EE9995-BE90-4E7F-9B18-56D3279B2F1F}" srcOrd="7" destOrd="0" presId="urn:microsoft.com/office/officeart/2005/8/layout/radial2"/>
    <dgm:cxn modelId="{0705613E-F66F-4928-8FFD-686D3243AA4D}" type="presParOf" srcId="{906A2412-C2A0-41E9-AEC5-85716946DCA8}" destId="{4C9F6885-747C-49F0-8BC6-5AC687E3419A}" srcOrd="8" destOrd="0" presId="urn:microsoft.com/office/officeart/2005/8/layout/radial2"/>
    <dgm:cxn modelId="{1DAB56C7-B119-4040-ABE7-5C844E6DD37D}" type="presParOf" srcId="{4C9F6885-747C-49F0-8BC6-5AC687E3419A}" destId="{2B8FF7E9-C9F5-4AA7-BF97-8C977BEA966A}" srcOrd="0" destOrd="0" presId="urn:microsoft.com/office/officeart/2005/8/layout/radial2"/>
    <dgm:cxn modelId="{00F89A46-6B10-490C-8DEA-B8CAF1C23A56}" type="presParOf" srcId="{4C9F6885-747C-49F0-8BC6-5AC687E3419A}" destId="{84CA542A-8EFB-4EA5-8D9F-2CF37C4417A1}" srcOrd="1" destOrd="0" presId="urn:microsoft.com/office/officeart/2005/8/layout/radial2"/>
    <dgm:cxn modelId="{7D857C5F-0440-4748-B39E-D05E9F3D61B8}" type="presParOf" srcId="{906A2412-C2A0-41E9-AEC5-85716946DCA8}" destId="{5EEC01F6-D0CF-4CDE-B238-B1397F16C481}" srcOrd="9" destOrd="0" presId="urn:microsoft.com/office/officeart/2005/8/layout/radial2"/>
    <dgm:cxn modelId="{A569449A-6641-432C-A45E-67687F0C116E}" type="presParOf" srcId="{906A2412-C2A0-41E9-AEC5-85716946DCA8}" destId="{84469E0F-C744-4D97-827E-D94BD6E435F8}" srcOrd="10" destOrd="0" presId="urn:microsoft.com/office/officeart/2005/8/layout/radial2"/>
    <dgm:cxn modelId="{04821FA6-73C3-4ABD-99F1-E73A37440902}" type="presParOf" srcId="{84469E0F-C744-4D97-827E-D94BD6E435F8}" destId="{D4A8E658-301A-4F63-AC97-0867D900F943}" srcOrd="0" destOrd="0" presId="urn:microsoft.com/office/officeart/2005/8/layout/radial2"/>
    <dgm:cxn modelId="{A84BC487-6904-4B2E-957D-0F2EF31C8E10}" type="presParOf" srcId="{84469E0F-C744-4D97-827E-D94BD6E435F8}" destId="{D4B2D4DE-41E1-478C-818E-90CA46B3E9C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489E1B8-2701-4EE7-B972-6A33D12CB7F0}" type="doc">
      <dgm:prSet loTypeId="urn:microsoft.com/office/officeart/2005/8/layout/radial2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73248C6-D218-4C0B-8CF1-3E59E194D0FE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731 788,09 РУБЛЕЙ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B831135-8531-45F2-9652-41CF78FFECA6}" type="parTrans" cxnId="{7DAE18FA-8D85-458C-A2AE-DBC04940D969}">
      <dgm:prSet/>
      <dgm:spPr/>
      <dgm:t>
        <a:bodyPr/>
        <a:lstStyle/>
        <a:p>
          <a:endParaRPr lang="ru-RU"/>
        </a:p>
      </dgm:t>
    </dgm:pt>
    <dgm:pt modelId="{D571CB43-C124-4085-AA81-582330DC4D70}" type="sibTrans" cxnId="{7DAE18FA-8D85-458C-A2AE-DBC04940D969}">
      <dgm:prSet/>
      <dgm:spPr/>
      <dgm:t>
        <a:bodyPr/>
        <a:lstStyle/>
        <a:p>
          <a:endParaRPr lang="ru-RU"/>
        </a:p>
      </dgm:t>
    </dgm:pt>
    <dgm:pt modelId="{EF232AB6-49EF-45C3-A065-633AD2E13BC3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6 900 000,00 РУБ.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26B68AEB-CFD6-4315-8822-21941FB69DE9}" type="parTrans" cxnId="{42B01499-6AA7-41E7-AA92-14884DE21DBB}">
      <dgm:prSet/>
      <dgm:spPr/>
      <dgm:t>
        <a:bodyPr/>
        <a:lstStyle/>
        <a:p>
          <a:endParaRPr lang="ru-RU"/>
        </a:p>
      </dgm:t>
    </dgm:pt>
    <dgm:pt modelId="{F58395F4-28DE-4CB3-BB67-8F4817941C9A}" type="sibTrans" cxnId="{42B01499-6AA7-41E7-AA92-14884DE21DBB}">
      <dgm:prSet/>
      <dgm:spPr/>
      <dgm:t>
        <a:bodyPr/>
        <a:lstStyle/>
        <a:p>
          <a:endParaRPr lang="ru-RU"/>
        </a:p>
      </dgm:t>
    </dgm:pt>
    <dgm:pt modelId="{9BA0CFD5-6F4A-47EE-9B67-9863AAF72C24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5 642 695,83 РУБ.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CC1374DD-F42F-4A0B-9F96-237B709CF593}" type="parTrans" cxnId="{E78F8804-1248-452A-8A51-0A998AB4D005}">
      <dgm:prSet/>
      <dgm:spPr/>
      <dgm:t>
        <a:bodyPr/>
        <a:lstStyle/>
        <a:p>
          <a:endParaRPr lang="ru-RU"/>
        </a:p>
      </dgm:t>
    </dgm:pt>
    <dgm:pt modelId="{A91B1086-563C-4419-8C11-ACFE6D747EC8}" type="sibTrans" cxnId="{E78F8804-1248-452A-8A51-0A998AB4D005}">
      <dgm:prSet/>
      <dgm:spPr/>
      <dgm:t>
        <a:bodyPr/>
        <a:lstStyle/>
        <a:p>
          <a:endParaRPr lang="ru-RU"/>
        </a:p>
      </dgm:t>
    </dgm:pt>
    <dgm:pt modelId="{FDF15F6B-4A5A-42A9-B44D-0A0793977F4C}" type="pres">
      <dgm:prSet presAssocID="{F489E1B8-2701-4EE7-B972-6A33D12CB7F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6A2412-C2A0-41E9-AEC5-85716946DCA8}" type="pres">
      <dgm:prSet presAssocID="{F489E1B8-2701-4EE7-B972-6A33D12CB7F0}" presName="cycle" presStyleCnt="0"/>
      <dgm:spPr/>
    </dgm:pt>
    <dgm:pt modelId="{2ED6DCA7-EC6C-47E6-9BCC-1F918E1C4D0E}" type="pres">
      <dgm:prSet presAssocID="{F489E1B8-2701-4EE7-B972-6A33D12CB7F0}" presName="centerShape" presStyleCnt="0"/>
      <dgm:spPr/>
    </dgm:pt>
    <dgm:pt modelId="{5A9F8122-EE86-41D6-8F66-85A1C6E448BC}" type="pres">
      <dgm:prSet presAssocID="{F489E1B8-2701-4EE7-B972-6A33D12CB7F0}" presName="connSite" presStyleLbl="node1" presStyleIdx="0" presStyleCnt="4"/>
      <dgm:spPr/>
    </dgm:pt>
    <dgm:pt modelId="{FB87BB36-25FE-4737-AC54-D120B29E1EA8}" type="pres">
      <dgm:prSet presAssocID="{F489E1B8-2701-4EE7-B972-6A33D12CB7F0}" presName="visible" presStyleLbl="node1" presStyleIdx="0" presStyleCnt="4" custScaleX="97599" custScaleY="102880"/>
      <dgm:spPr/>
    </dgm:pt>
    <dgm:pt modelId="{F04D1E33-E76F-45B4-AF74-B41467273925}" type="pres">
      <dgm:prSet presAssocID="{BB831135-8531-45F2-9652-41CF78FFECA6}" presName="Name25" presStyleLbl="parChTrans1D1" presStyleIdx="0" presStyleCnt="3"/>
      <dgm:spPr/>
      <dgm:t>
        <a:bodyPr/>
        <a:lstStyle/>
        <a:p>
          <a:endParaRPr lang="ru-RU"/>
        </a:p>
      </dgm:t>
    </dgm:pt>
    <dgm:pt modelId="{AD1EEBEF-AE62-4A45-BC29-12B651D4FA3D}" type="pres">
      <dgm:prSet presAssocID="{873248C6-D218-4C0B-8CF1-3E59E194D0FE}" presName="node" presStyleCnt="0"/>
      <dgm:spPr/>
    </dgm:pt>
    <dgm:pt modelId="{526856D0-4F15-4185-BEFA-57A83B4411B0}" type="pres">
      <dgm:prSet presAssocID="{873248C6-D218-4C0B-8CF1-3E59E194D0FE}" presName="parentNode" presStyleLbl="node1" presStyleIdx="1" presStyleCnt="4" custScaleX="92832" custScaleY="71406" custLinFactNeighborX="186" custLinFactNeighborY="-16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0DC94-7870-45A7-B49F-A7D3BBF3CBF2}" type="pres">
      <dgm:prSet presAssocID="{873248C6-D218-4C0B-8CF1-3E59E194D0F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5833C-0F2A-49BC-BC42-FE78F268D97D}" type="pres">
      <dgm:prSet presAssocID="{26B68AEB-CFD6-4315-8822-21941FB69DE9}" presName="Name25" presStyleLbl="parChTrans1D1" presStyleIdx="1" presStyleCnt="3"/>
      <dgm:spPr/>
      <dgm:t>
        <a:bodyPr/>
        <a:lstStyle/>
        <a:p>
          <a:endParaRPr lang="ru-RU"/>
        </a:p>
      </dgm:t>
    </dgm:pt>
    <dgm:pt modelId="{11374080-CE34-4956-8C72-53076BBB5484}" type="pres">
      <dgm:prSet presAssocID="{EF232AB6-49EF-45C3-A065-633AD2E13BC3}" presName="node" presStyleCnt="0"/>
      <dgm:spPr/>
    </dgm:pt>
    <dgm:pt modelId="{EA8650DB-9FD7-4668-86AE-43568F39C5EB}" type="pres">
      <dgm:prSet presAssocID="{EF232AB6-49EF-45C3-A065-633AD2E13BC3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0A1942-E587-4020-8C72-A7EDF2A0E0EA}" type="pres">
      <dgm:prSet presAssocID="{EF232AB6-49EF-45C3-A065-633AD2E13BC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825D6-48CB-4C8F-8802-8F735402DDE1}" type="pres">
      <dgm:prSet presAssocID="{CC1374DD-F42F-4A0B-9F96-237B709CF593}" presName="Name25" presStyleLbl="parChTrans1D1" presStyleIdx="2" presStyleCnt="3"/>
      <dgm:spPr/>
      <dgm:t>
        <a:bodyPr/>
        <a:lstStyle/>
        <a:p>
          <a:endParaRPr lang="ru-RU"/>
        </a:p>
      </dgm:t>
    </dgm:pt>
    <dgm:pt modelId="{67325B14-FC87-4A5A-B240-EFF540039567}" type="pres">
      <dgm:prSet presAssocID="{9BA0CFD5-6F4A-47EE-9B67-9863AAF72C24}" presName="node" presStyleCnt="0"/>
      <dgm:spPr/>
    </dgm:pt>
    <dgm:pt modelId="{DD6DCB92-EFC6-4144-9049-8CEDC601570F}" type="pres">
      <dgm:prSet presAssocID="{9BA0CFD5-6F4A-47EE-9B67-9863AAF72C24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382E1-90DE-47BF-AD64-A461C10E2572}" type="pres">
      <dgm:prSet presAssocID="{9BA0CFD5-6F4A-47EE-9B67-9863AAF72C2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8F8804-1248-452A-8A51-0A998AB4D005}" srcId="{F489E1B8-2701-4EE7-B972-6A33D12CB7F0}" destId="{9BA0CFD5-6F4A-47EE-9B67-9863AAF72C24}" srcOrd="2" destOrd="0" parTransId="{CC1374DD-F42F-4A0B-9F96-237B709CF593}" sibTransId="{A91B1086-563C-4419-8C11-ACFE6D747EC8}"/>
    <dgm:cxn modelId="{A511ED8F-F6DC-4142-81C4-96949388DADD}" type="presOf" srcId="{F489E1B8-2701-4EE7-B972-6A33D12CB7F0}" destId="{FDF15F6B-4A5A-42A9-B44D-0A0793977F4C}" srcOrd="0" destOrd="0" presId="urn:microsoft.com/office/officeart/2005/8/layout/radial2"/>
    <dgm:cxn modelId="{A8B3CA5E-E7D0-4B49-A17A-D35CE1295DD8}" type="presOf" srcId="{BB831135-8531-45F2-9652-41CF78FFECA6}" destId="{F04D1E33-E76F-45B4-AF74-B41467273925}" srcOrd="0" destOrd="0" presId="urn:microsoft.com/office/officeart/2005/8/layout/radial2"/>
    <dgm:cxn modelId="{ADE7E4CB-A941-4E31-81A4-41BC8640A1BB}" type="presOf" srcId="{9BA0CFD5-6F4A-47EE-9B67-9863AAF72C24}" destId="{DD6DCB92-EFC6-4144-9049-8CEDC601570F}" srcOrd="0" destOrd="0" presId="urn:microsoft.com/office/officeart/2005/8/layout/radial2"/>
    <dgm:cxn modelId="{7DAE18FA-8D85-458C-A2AE-DBC04940D969}" srcId="{F489E1B8-2701-4EE7-B972-6A33D12CB7F0}" destId="{873248C6-D218-4C0B-8CF1-3E59E194D0FE}" srcOrd="0" destOrd="0" parTransId="{BB831135-8531-45F2-9652-41CF78FFECA6}" sibTransId="{D571CB43-C124-4085-AA81-582330DC4D70}"/>
    <dgm:cxn modelId="{42B01499-6AA7-41E7-AA92-14884DE21DBB}" srcId="{F489E1B8-2701-4EE7-B972-6A33D12CB7F0}" destId="{EF232AB6-49EF-45C3-A065-633AD2E13BC3}" srcOrd="1" destOrd="0" parTransId="{26B68AEB-CFD6-4315-8822-21941FB69DE9}" sibTransId="{F58395F4-28DE-4CB3-BB67-8F4817941C9A}"/>
    <dgm:cxn modelId="{12CC60C4-AF9A-4B86-A314-4E993863A009}" type="presOf" srcId="{EF232AB6-49EF-45C3-A065-633AD2E13BC3}" destId="{EA8650DB-9FD7-4668-86AE-43568F39C5EB}" srcOrd="0" destOrd="0" presId="urn:microsoft.com/office/officeart/2005/8/layout/radial2"/>
    <dgm:cxn modelId="{C3656716-C1C9-49AB-8FF6-98636306CBA9}" type="presOf" srcId="{26B68AEB-CFD6-4315-8822-21941FB69DE9}" destId="{8DB5833C-0F2A-49BC-BC42-FE78F268D97D}" srcOrd="0" destOrd="0" presId="urn:microsoft.com/office/officeart/2005/8/layout/radial2"/>
    <dgm:cxn modelId="{046DE761-6B1D-4F3D-910B-B16611A99CA6}" type="presOf" srcId="{CC1374DD-F42F-4A0B-9F96-237B709CF593}" destId="{AA2825D6-48CB-4C8F-8802-8F735402DDE1}" srcOrd="0" destOrd="0" presId="urn:microsoft.com/office/officeart/2005/8/layout/radial2"/>
    <dgm:cxn modelId="{61523CB2-8AB1-49D6-B3F5-38407233C4C4}" type="presOf" srcId="{873248C6-D218-4C0B-8CF1-3E59E194D0FE}" destId="{526856D0-4F15-4185-BEFA-57A83B4411B0}" srcOrd="0" destOrd="0" presId="urn:microsoft.com/office/officeart/2005/8/layout/radial2"/>
    <dgm:cxn modelId="{F9413621-3A04-4C90-855A-171E8BD99EE5}" type="presParOf" srcId="{FDF15F6B-4A5A-42A9-B44D-0A0793977F4C}" destId="{906A2412-C2A0-41E9-AEC5-85716946DCA8}" srcOrd="0" destOrd="0" presId="urn:microsoft.com/office/officeart/2005/8/layout/radial2"/>
    <dgm:cxn modelId="{8EEDA91C-BD0C-40FC-8CD8-FD4CDC6E230D}" type="presParOf" srcId="{906A2412-C2A0-41E9-AEC5-85716946DCA8}" destId="{2ED6DCA7-EC6C-47E6-9BCC-1F918E1C4D0E}" srcOrd="0" destOrd="0" presId="urn:microsoft.com/office/officeart/2005/8/layout/radial2"/>
    <dgm:cxn modelId="{8104B675-29E5-4418-8EEC-C07F8B1E6FE4}" type="presParOf" srcId="{2ED6DCA7-EC6C-47E6-9BCC-1F918E1C4D0E}" destId="{5A9F8122-EE86-41D6-8F66-85A1C6E448BC}" srcOrd="0" destOrd="0" presId="urn:microsoft.com/office/officeart/2005/8/layout/radial2"/>
    <dgm:cxn modelId="{1163E42D-D435-4796-BCA7-0A24E22368E4}" type="presParOf" srcId="{2ED6DCA7-EC6C-47E6-9BCC-1F918E1C4D0E}" destId="{FB87BB36-25FE-4737-AC54-D120B29E1EA8}" srcOrd="1" destOrd="0" presId="urn:microsoft.com/office/officeart/2005/8/layout/radial2"/>
    <dgm:cxn modelId="{414DBC88-E03A-4083-8376-299D61E0F662}" type="presParOf" srcId="{906A2412-C2A0-41E9-AEC5-85716946DCA8}" destId="{F04D1E33-E76F-45B4-AF74-B41467273925}" srcOrd="1" destOrd="0" presId="urn:microsoft.com/office/officeart/2005/8/layout/radial2"/>
    <dgm:cxn modelId="{9928159F-E15E-464B-A08B-C2BFF2D339A9}" type="presParOf" srcId="{906A2412-C2A0-41E9-AEC5-85716946DCA8}" destId="{AD1EEBEF-AE62-4A45-BC29-12B651D4FA3D}" srcOrd="2" destOrd="0" presId="urn:microsoft.com/office/officeart/2005/8/layout/radial2"/>
    <dgm:cxn modelId="{4562FCDD-F6F8-4A5F-947B-D731CC389E5D}" type="presParOf" srcId="{AD1EEBEF-AE62-4A45-BC29-12B651D4FA3D}" destId="{526856D0-4F15-4185-BEFA-57A83B4411B0}" srcOrd="0" destOrd="0" presId="urn:microsoft.com/office/officeart/2005/8/layout/radial2"/>
    <dgm:cxn modelId="{180B004C-806E-49E6-907C-0C3D117EC7F6}" type="presParOf" srcId="{AD1EEBEF-AE62-4A45-BC29-12B651D4FA3D}" destId="{41F0DC94-7870-45A7-B49F-A7D3BBF3CBF2}" srcOrd="1" destOrd="0" presId="urn:microsoft.com/office/officeart/2005/8/layout/radial2"/>
    <dgm:cxn modelId="{58EFE322-A589-4E54-9367-A4BC10232607}" type="presParOf" srcId="{906A2412-C2A0-41E9-AEC5-85716946DCA8}" destId="{8DB5833C-0F2A-49BC-BC42-FE78F268D97D}" srcOrd="3" destOrd="0" presId="urn:microsoft.com/office/officeart/2005/8/layout/radial2"/>
    <dgm:cxn modelId="{AAC77D03-C18B-4EF1-9E7F-703FBDDA7CF0}" type="presParOf" srcId="{906A2412-C2A0-41E9-AEC5-85716946DCA8}" destId="{11374080-CE34-4956-8C72-53076BBB5484}" srcOrd="4" destOrd="0" presId="urn:microsoft.com/office/officeart/2005/8/layout/radial2"/>
    <dgm:cxn modelId="{6369351A-5D5C-44C4-905E-6C4A528BB30D}" type="presParOf" srcId="{11374080-CE34-4956-8C72-53076BBB5484}" destId="{EA8650DB-9FD7-4668-86AE-43568F39C5EB}" srcOrd="0" destOrd="0" presId="urn:microsoft.com/office/officeart/2005/8/layout/radial2"/>
    <dgm:cxn modelId="{EB3B1946-BAC9-44E4-920E-B846F6B9554F}" type="presParOf" srcId="{11374080-CE34-4956-8C72-53076BBB5484}" destId="{7B0A1942-E587-4020-8C72-A7EDF2A0E0EA}" srcOrd="1" destOrd="0" presId="urn:microsoft.com/office/officeart/2005/8/layout/radial2"/>
    <dgm:cxn modelId="{ADDA4812-02A4-4ED5-AAF0-FC6AD090BA09}" type="presParOf" srcId="{906A2412-C2A0-41E9-AEC5-85716946DCA8}" destId="{AA2825D6-48CB-4C8F-8802-8F735402DDE1}" srcOrd="5" destOrd="0" presId="urn:microsoft.com/office/officeart/2005/8/layout/radial2"/>
    <dgm:cxn modelId="{007E0C97-61F7-48D1-9E84-8F8A21834395}" type="presParOf" srcId="{906A2412-C2A0-41E9-AEC5-85716946DCA8}" destId="{67325B14-FC87-4A5A-B240-EFF540039567}" srcOrd="6" destOrd="0" presId="urn:microsoft.com/office/officeart/2005/8/layout/radial2"/>
    <dgm:cxn modelId="{269ABE26-53AA-41C8-B1CC-B84CB9B58173}" type="presParOf" srcId="{67325B14-FC87-4A5A-B240-EFF540039567}" destId="{DD6DCB92-EFC6-4144-9049-8CEDC601570F}" srcOrd="0" destOrd="0" presId="urn:microsoft.com/office/officeart/2005/8/layout/radial2"/>
    <dgm:cxn modelId="{91F4BC15-BE22-4954-AB55-C1E0229F98E5}" type="presParOf" srcId="{67325B14-FC87-4A5A-B240-EFF540039567}" destId="{871382E1-90DE-47BF-AD64-A461C10E257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7D925A-1CBE-4587-95DC-64DC7BB31B22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674C04C-6D44-4FB6-A5B7-6AC184310CE3}">
      <dgm:prSet phldrT="[Текст]" custT="1"/>
      <dgm:spPr/>
      <dgm:t>
        <a:bodyPr/>
        <a:lstStyle/>
        <a:p>
          <a:pPr algn="ctr"/>
          <a:r>
            <a:rPr lang="ru-RU" sz="3600" smtClean="0">
              <a:latin typeface="Times New Roman" pitchFamily="18" charset="0"/>
              <a:cs typeface="Times New Roman" pitchFamily="18" charset="0"/>
            </a:rPr>
            <a:t>68 РЕШЕНИЙ</a:t>
          </a:r>
          <a:endParaRPr lang="ru-RU" sz="3600" dirty="0">
            <a:latin typeface="Times New Roman" pitchFamily="18" charset="0"/>
            <a:cs typeface="Times New Roman" pitchFamily="18" charset="0"/>
          </a:endParaRPr>
        </a:p>
      </dgm:t>
    </dgm:pt>
    <dgm:pt modelId="{E12A3CEC-FE3C-4E88-98E2-9B222013A307}" type="parTrans" cxnId="{C12953D4-BEC4-4125-A737-E2014A52334C}">
      <dgm:prSet/>
      <dgm:spPr/>
      <dgm:t>
        <a:bodyPr/>
        <a:lstStyle/>
        <a:p>
          <a:endParaRPr lang="ru-RU"/>
        </a:p>
      </dgm:t>
    </dgm:pt>
    <dgm:pt modelId="{B27BA83D-844D-4A18-B081-4DDBBDC54F0D}" type="sibTrans" cxnId="{C12953D4-BEC4-4125-A737-E2014A52334C}">
      <dgm:prSet/>
      <dgm:spPr/>
      <dgm:t>
        <a:bodyPr/>
        <a:lstStyle/>
        <a:p>
          <a:endParaRPr lang="ru-RU"/>
        </a:p>
      </dgm:t>
    </dgm:pt>
    <dgm:pt modelId="{676026DD-D48F-46AA-9CCE-00ECFBCE6FD8}">
      <dgm:prSet phldrT="[Текст]"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 prst="relaxedInset"/>
        </a:sp3d>
      </dgm:spPr>
      <dgm:t>
        <a:bodyPr/>
        <a:lstStyle/>
        <a:p>
          <a:pPr algn="ctr"/>
          <a:r>
            <a:rPr lang="ru-RU" sz="36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8 ЗАСЕДАНИЙ</a:t>
          </a:r>
          <a:endParaRPr lang="ru-RU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598367B-2DAC-4963-A5B7-97B84B92DF25}" type="sibTrans" cxnId="{3E17680C-AA57-40E5-A813-886B9C9CAFB1}">
      <dgm:prSet/>
      <dgm:spPr/>
      <dgm:t>
        <a:bodyPr/>
        <a:lstStyle/>
        <a:p>
          <a:endParaRPr lang="ru-RU"/>
        </a:p>
      </dgm:t>
    </dgm:pt>
    <dgm:pt modelId="{5CAD45DB-D0E0-41C7-BED8-8374C6F531DE}" type="parTrans" cxnId="{3E17680C-AA57-40E5-A813-886B9C9CAFB1}">
      <dgm:prSet/>
      <dgm:spPr/>
      <dgm:t>
        <a:bodyPr/>
        <a:lstStyle/>
        <a:p>
          <a:endParaRPr lang="ru-RU"/>
        </a:p>
      </dgm:t>
    </dgm:pt>
    <dgm:pt modelId="{2113031F-BBC2-4CE0-85E1-3DF70E89B55F}" type="pres">
      <dgm:prSet presAssocID="{4F7D925A-1CBE-4587-95DC-64DC7BB31B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9DF0DD-34C3-4FAD-BFD2-8F9C28D58C33}" type="pres">
      <dgm:prSet presAssocID="{676026DD-D48F-46AA-9CCE-00ECFBCE6FD8}" presName="parentLin" presStyleCnt="0"/>
      <dgm:spPr/>
      <dgm:t>
        <a:bodyPr/>
        <a:lstStyle/>
        <a:p>
          <a:endParaRPr lang="ru-RU"/>
        </a:p>
      </dgm:t>
    </dgm:pt>
    <dgm:pt modelId="{D2794191-DC91-4ADF-8FBF-42B097896282}" type="pres">
      <dgm:prSet presAssocID="{676026DD-D48F-46AA-9CCE-00ECFBCE6FD8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114F676-E2B3-4564-9C67-D2F1203D5A9C}" type="pres">
      <dgm:prSet presAssocID="{676026DD-D48F-46AA-9CCE-00ECFBCE6FD8}" presName="parentText" presStyleLbl="node1" presStyleIdx="0" presStyleCnt="2" custLinFactNeighborX="96761" custLinFactNeighborY="10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6AC48-B8CE-4D22-9C46-D252E9E9F8AD}" type="pres">
      <dgm:prSet presAssocID="{676026DD-D48F-46AA-9CCE-00ECFBCE6FD8}" presName="negativeSpace" presStyleCnt="0"/>
      <dgm:spPr/>
      <dgm:t>
        <a:bodyPr/>
        <a:lstStyle/>
        <a:p>
          <a:endParaRPr lang="ru-RU"/>
        </a:p>
      </dgm:t>
    </dgm:pt>
    <dgm:pt modelId="{22FA999D-A1D3-4870-B712-BF9BDFC3E732}" type="pres">
      <dgm:prSet presAssocID="{676026DD-D48F-46AA-9CCE-00ECFBCE6FD8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2C753D-D680-4EF9-ACA3-1FA7B758137C}" type="pres">
      <dgm:prSet presAssocID="{E598367B-2DAC-4963-A5B7-97B84B92DF25}" presName="spaceBetweenRectangles" presStyleCnt="0"/>
      <dgm:spPr/>
      <dgm:t>
        <a:bodyPr/>
        <a:lstStyle/>
        <a:p>
          <a:endParaRPr lang="ru-RU"/>
        </a:p>
      </dgm:t>
    </dgm:pt>
    <dgm:pt modelId="{80F2201F-3F27-4481-9119-D271D4A2E9E9}" type="pres">
      <dgm:prSet presAssocID="{8674C04C-6D44-4FB6-A5B7-6AC184310CE3}" presName="parentLin" presStyleCnt="0"/>
      <dgm:spPr/>
      <dgm:t>
        <a:bodyPr/>
        <a:lstStyle/>
        <a:p>
          <a:endParaRPr lang="ru-RU"/>
        </a:p>
      </dgm:t>
    </dgm:pt>
    <dgm:pt modelId="{78549755-07EF-400D-AAEA-94F549BCA969}" type="pres">
      <dgm:prSet presAssocID="{8674C04C-6D44-4FB6-A5B7-6AC184310CE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6DCDB631-7EDF-4C17-895A-67A66701E8F4}" type="pres">
      <dgm:prSet presAssocID="{8674C04C-6D44-4FB6-A5B7-6AC184310CE3}" presName="parentText" presStyleLbl="node1" presStyleIdx="1" presStyleCnt="2" custLinFactNeighborX="73136" custLinFactNeighborY="-31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B3A34D-D915-42CA-8BAB-D02CF09378D5}" type="pres">
      <dgm:prSet presAssocID="{8674C04C-6D44-4FB6-A5B7-6AC184310CE3}" presName="negativeSpace" presStyleCnt="0"/>
      <dgm:spPr/>
      <dgm:t>
        <a:bodyPr/>
        <a:lstStyle/>
        <a:p>
          <a:endParaRPr lang="ru-RU"/>
        </a:p>
      </dgm:t>
    </dgm:pt>
    <dgm:pt modelId="{48827E35-0228-40D9-ACF8-874B1F1ACDC7}" type="pres">
      <dgm:prSet presAssocID="{8674C04C-6D44-4FB6-A5B7-6AC184310CE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17680C-AA57-40E5-A813-886B9C9CAFB1}" srcId="{4F7D925A-1CBE-4587-95DC-64DC7BB31B22}" destId="{676026DD-D48F-46AA-9CCE-00ECFBCE6FD8}" srcOrd="0" destOrd="0" parTransId="{5CAD45DB-D0E0-41C7-BED8-8374C6F531DE}" sibTransId="{E598367B-2DAC-4963-A5B7-97B84B92DF25}"/>
    <dgm:cxn modelId="{E1D87BE6-0558-4BD2-83FF-2235E5CF33D3}" type="presOf" srcId="{8674C04C-6D44-4FB6-A5B7-6AC184310CE3}" destId="{78549755-07EF-400D-AAEA-94F549BCA969}" srcOrd="0" destOrd="0" presId="urn:microsoft.com/office/officeart/2005/8/layout/list1"/>
    <dgm:cxn modelId="{ACB82AB3-5E5C-4FB4-9618-4562EEE825C4}" type="presOf" srcId="{676026DD-D48F-46AA-9CCE-00ECFBCE6FD8}" destId="{7114F676-E2B3-4564-9C67-D2F1203D5A9C}" srcOrd="1" destOrd="0" presId="urn:microsoft.com/office/officeart/2005/8/layout/list1"/>
    <dgm:cxn modelId="{F343659A-6890-4040-812A-8A0B6CEA2333}" type="presOf" srcId="{676026DD-D48F-46AA-9CCE-00ECFBCE6FD8}" destId="{D2794191-DC91-4ADF-8FBF-42B097896282}" srcOrd="0" destOrd="0" presId="urn:microsoft.com/office/officeart/2005/8/layout/list1"/>
    <dgm:cxn modelId="{C12953D4-BEC4-4125-A737-E2014A52334C}" srcId="{4F7D925A-1CBE-4587-95DC-64DC7BB31B22}" destId="{8674C04C-6D44-4FB6-A5B7-6AC184310CE3}" srcOrd="1" destOrd="0" parTransId="{E12A3CEC-FE3C-4E88-98E2-9B222013A307}" sibTransId="{B27BA83D-844D-4A18-B081-4DDBBDC54F0D}"/>
    <dgm:cxn modelId="{FFA3E120-6962-4E4F-AFA7-FDAB508C6127}" type="presOf" srcId="{4F7D925A-1CBE-4587-95DC-64DC7BB31B22}" destId="{2113031F-BBC2-4CE0-85E1-3DF70E89B55F}" srcOrd="0" destOrd="0" presId="urn:microsoft.com/office/officeart/2005/8/layout/list1"/>
    <dgm:cxn modelId="{639E7442-B24F-4D0F-8A5C-1BCB78B12007}" type="presOf" srcId="{8674C04C-6D44-4FB6-A5B7-6AC184310CE3}" destId="{6DCDB631-7EDF-4C17-895A-67A66701E8F4}" srcOrd="1" destOrd="0" presId="urn:microsoft.com/office/officeart/2005/8/layout/list1"/>
    <dgm:cxn modelId="{F8D00321-C50C-4D0F-9914-D2EDE324813F}" type="presParOf" srcId="{2113031F-BBC2-4CE0-85E1-3DF70E89B55F}" destId="{A69DF0DD-34C3-4FAD-BFD2-8F9C28D58C33}" srcOrd="0" destOrd="0" presId="urn:microsoft.com/office/officeart/2005/8/layout/list1"/>
    <dgm:cxn modelId="{88F46484-2CC0-467F-AC78-9A7748672341}" type="presParOf" srcId="{A69DF0DD-34C3-4FAD-BFD2-8F9C28D58C33}" destId="{D2794191-DC91-4ADF-8FBF-42B097896282}" srcOrd="0" destOrd="0" presId="urn:microsoft.com/office/officeart/2005/8/layout/list1"/>
    <dgm:cxn modelId="{B14CBB00-FE0A-4C77-B253-2B07FEF3AE18}" type="presParOf" srcId="{A69DF0DD-34C3-4FAD-BFD2-8F9C28D58C33}" destId="{7114F676-E2B3-4564-9C67-D2F1203D5A9C}" srcOrd="1" destOrd="0" presId="urn:microsoft.com/office/officeart/2005/8/layout/list1"/>
    <dgm:cxn modelId="{3496E1EC-D229-4F46-BF3F-2F0B1246CCD0}" type="presParOf" srcId="{2113031F-BBC2-4CE0-85E1-3DF70E89B55F}" destId="{5E56AC48-B8CE-4D22-9C46-D252E9E9F8AD}" srcOrd="1" destOrd="0" presId="urn:microsoft.com/office/officeart/2005/8/layout/list1"/>
    <dgm:cxn modelId="{50828926-8B21-4A15-BD57-69D711A24598}" type="presParOf" srcId="{2113031F-BBC2-4CE0-85E1-3DF70E89B55F}" destId="{22FA999D-A1D3-4870-B712-BF9BDFC3E732}" srcOrd="2" destOrd="0" presId="urn:microsoft.com/office/officeart/2005/8/layout/list1"/>
    <dgm:cxn modelId="{F4C80D08-D08E-47FD-AABE-98A51CD064B6}" type="presParOf" srcId="{2113031F-BBC2-4CE0-85E1-3DF70E89B55F}" destId="{2C2C753D-D680-4EF9-ACA3-1FA7B758137C}" srcOrd="3" destOrd="0" presId="urn:microsoft.com/office/officeart/2005/8/layout/list1"/>
    <dgm:cxn modelId="{C2AB06F1-FBAB-43AE-8197-790AF4856F81}" type="presParOf" srcId="{2113031F-BBC2-4CE0-85E1-3DF70E89B55F}" destId="{80F2201F-3F27-4481-9119-D271D4A2E9E9}" srcOrd="4" destOrd="0" presId="urn:microsoft.com/office/officeart/2005/8/layout/list1"/>
    <dgm:cxn modelId="{A8567394-AB11-4651-A010-9F13A122BE15}" type="presParOf" srcId="{80F2201F-3F27-4481-9119-D271D4A2E9E9}" destId="{78549755-07EF-400D-AAEA-94F549BCA969}" srcOrd="0" destOrd="0" presId="urn:microsoft.com/office/officeart/2005/8/layout/list1"/>
    <dgm:cxn modelId="{CFEF2F20-A73C-45EF-99D8-142D3BBF05E0}" type="presParOf" srcId="{80F2201F-3F27-4481-9119-D271D4A2E9E9}" destId="{6DCDB631-7EDF-4C17-895A-67A66701E8F4}" srcOrd="1" destOrd="0" presId="urn:microsoft.com/office/officeart/2005/8/layout/list1"/>
    <dgm:cxn modelId="{74C5B164-81DB-43CA-86DC-216F24A6CFC6}" type="presParOf" srcId="{2113031F-BBC2-4CE0-85E1-3DF70E89B55F}" destId="{ACB3A34D-D915-42CA-8BAB-D02CF09378D5}" srcOrd="5" destOrd="0" presId="urn:microsoft.com/office/officeart/2005/8/layout/list1"/>
    <dgm:cxn modelId="{435A2E64-9C1B-46CC-B10F-D3D84DA20359}" type="presParOf" srcId="{2113031F-BBC2-4CE0-85E1-3DF70E89B55F}" destId="{48827E35-0228-40D9-ACF8-874B1F1ACDC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B36AA7-F999-4185-B06C-C4BF09D6175E}" type="doc">
      <dgm:prSet loTypeId="urn:microsoft.com/office/officeart/2005/8/layout/arrow2" loCatId="process" qsTypeId="urn:microsoft.com/office/officeart/2005/8/quickstyle/3d2" qsCatId="3D" csTypeId="urn:microsoft.com/office/officeart/2005/8/colors/accent1_2" csCatId="accent1" phldr="1"/>
      <dgm:spPr/>
    </dgm:pt>
    <dgm:pt modelId="{B8299376-043A-40D5-B600-B4950BA9200C}">
      <dgm:prSet phldrT="[Текст]" phldr="1"/>
      <dgm:spPr/>
      <dgm:t>
        <a:bodyPr/>
        <a:lstStyle/>
        <a:p>
          <a:endParaRPr lang="ru-RU" baseline="0" dirty="0">
            <a:solidFill>
              <a:schemeClr val="bg1"/>
            </a:solidFill>
          </a:endParaRPr>
        </a:p>
      </dgm:t>
    </dgm:pt>
    <dgm:pt modelId="{FA1443F2-1F65-4B15-ADBC-80488E98514B}" type="sibTrans" cxnId="{B8F64CDC-CC64-45CF-BE40-D9C0D1340473}">
      <dgm:prSet/>
      <dgm:spPr/>
      <dgm:t>
        <a:bodyPr/>
        <a:lstStyle/>
        <a:p>
          <a:endParaRPr lang="ru-RU"/>
        </a:p>
      </dgm:t>
    </dgm:pt>
    <dgm:pt modelId="{3F20F7BC-DD31-42CF-948C-A05D3B9E6F45}" type="parTrans" cxnId="{B8F64CDC-CC64-45CF-BE40-D9C0D1340473}">
      <dgm:prSet/>
      <dgm:spPr/>
      <dgm:t>
        <a:bodyPr/>
        <a:lstStyle/>
        <a:p>
          <a:endParaRPr lang="ru-RU"/>
        </a:p>
      </dgm:t>
    </dgm:pt>
    <dgm:pt modelId="{56873246-062D-46D4-B363-0E66A10A8D1A}" type="pres">
      <dgm:prSet presAssocID="{33B36AA7-F999-4185-B06C-C4BF09D6175E}" presName="arrowDiagram" presStyleCnt="0">
        <dgm:presLayoutVars>
          <dgm:chMax val="5"/>
          <dgm:dir/>
          <dgm:resizeHandles val="exact"/>
        </dgm:presLayoutVars>
      </dgm:prSet>
      <dgm:spPr/>
    </dgm:pt>
    <dgm:pt modelId="{514934CB-BE02-4CFF-84C5-A818F23AA532}" type="pres">
      <dgm:prSet presAssocID="{33B36AA7-F999-4185-B06C-C4BF09D6175E}" presName="arrow" presStyleLbl="bgShp" presStyleIdx="0" presStyleCnt="1" custAng="16200000" custScaleX="48005" custScaleY="37483" custLinFactNeighborX="28369" custLinFactNeighborY="-18642"/>
      <dgm:spPr>
        <a:gradFill rotWithShape="0">
          <a:gsLst>
            <a:gs pos="57000">
              <a:srgbClr val="FF0000"/>
            </a:gs>
            <a:gs pos="92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ln>
          <a:noFill/>
        </a:ln>
        <a:effectLst>
          <a:outerShdw blurRad="127000" dist="38100" dir="2700000" algn="ctr">
            <a:srgbClr val="000000">
              <a:alpha val="45000"/>
            </a:srgbClr>
          </a:outerShdw>
        </a:effectLst>
        <a:scene3d>
          <a:camera prst="perspectiveHeroicExtremeLeftFacing"/>
          <a:lightRig rig="soft" dir="t">
            <a:rot lat="0" lon="0" rev="0"/>
          </a:lightRig>
        </a:scene3d>
        <a:sp3d z="-152400" prstMaterial="translucentPowder">
          <a:bevelT w="203200" h="50800" prst="softRound"/>
        </a:sp3d>
      </dgm:spPr>
      <dgm:t>
        <a:bodyPr/>
        <a:lstStyle/>
        <a:p>
          <a:endParaRPr lang="ru-RU"/>
        </a:p>
      </dgm:t>
    </dgm:pt>
    <dgm:pt modelId="{25F2B111-8F5C-4C52-B48A-180410D78895}" type="pres">
      <dgm:prSet presAssocID="{33B36AA7-F999-4185-B06C-C4BF09D6175E}" presName="arrowDiagram1" presStyleCnt="0">
        <dgm:presLayoutVars>
          <dgm:bulletEnabled val="1"/>
        </dgm:presLayoutVars>
      </dgm:prSet>
      <dgm:spPr/>
    </dgm:pt>
    <dgm:pt modelId="{744766B6-E621-4F31-ABE0-19A02AC27C77}" type="pres">
      <dgm:prSet presAssocID="{B8299376-043A-40D5-B600-B4950BA9200C}" presName="bullet1" presStyleLbl="node1" presStyleIdx="0" presStyleCnt="1" custLinFactX="84645" custLinFactY="1452" custLinFactNeighborX="100000" custLinFactNeighborY="100000"/>
      <dgm:spPr>
        <a:noFill/>
      </dgm:spPr>
    </dgm:pt>
    <dgm:pt modelId="{A42ABCF3-3F3F-4369-8ADC-BBFB036590EC}" type="pres">
      <dgm:prSet presAssocID="{B8299376-043A-40D5-B600-B4950BA9200C}" presName="textBox1" presStyleLbl="revTx" presStyleIdx="0" presStyleCnt="1" custFlipHor="1" custScaleX="6251" custScaleY="2129" custLinFactX="-59271" custLinFactNeighborX="-100000" custLinFactNeighborY="43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F64CDC-CC64-45CF-BE40-D9C0D1340473}" srcId="{33B36AA7-F999-4185-B06C-C4BF09D6175E}" destId="{B8299376-043A-40D5-B600-B4950BA9200C}" srcOrd="0" destOrd="0" parTransId="{3F20F7BC-DD31-42CF-948C-A05D3B9E6F45}" sibTransId="{FA1443F2-1F65-4B15-ADBC-80488E98514B}"/>
    <dgm:cxn modelId="{48328BE6-9ECE-4882-ADBC-5FDC4D082F6A}" type="presOf" srcId="{B8299376-043A-40D5-B600-B4950BA9200C}" destId="{A42ABCF3-3F3F-4369-8ADC-BBFB036590EC}" srcOrd="0" destOrd="0" presId="urn:microsoft.com/office/officeart/2005/8/layout/arrow2"/>
    <dgm:cxn modelId="{B2896B1D-BB25-44F7-AAAE-743F4B413511}" type="presOf" srcId="{33B36AA7-F999-4185-B06C-C4BF09D6175E}" destId="{56873246-062D-46D4-B363-0E66A10A8D1A}" srcOrd="0" destOrd="0" presId="urn:microsoft.com/office/officeart/2005/8/layout/arrow2"/>
    <dgm:cxn modelId="{16C55891-E5B3-4223-8902-4A63C4CACA8D}" type="presParOf" srcId="{56873246-062D-46D4-B363-0E66A10A8D1A}" destId="{514934CB-BE02-4CFF-84C5-A818F23AA532}" srcOrd="0" destOrd="0" presId="urn:microsoft.com/office/officeart/2005/8/layout/arrow2"/>
    <dgm:cxn modelId="{3A84562D-AAF9-4970-A19F-EACA71A2EDE7}" type="presParOf" srcId="{56873246-062D-46D4-B363-0E66A10A8D1A}" destId="{25F2B111-8F5C-4C52-B48A-180410D78895}" srcOrd="1" destOrd="0" presId="urn:microsoft.com/office/officeart/2005/8/layout/arrow2"/>
    <dgm:cxn modelId="{8F296130-D7D6-452E-9253-399DDE863AD9}" type="presParOf" srcId="{25F2B111-8F5C-4C52-B48A-180410D78895}" destId="{744766B6-E621-4F31-ABE0-19A02AC27C77}" srcOrd="0" destOrd="0" presId="urn:microsoft.com/office/officeart/2005/8/layout/arrow2"/>
    <dgm:cxn modelId="{CC29F9B5-CF26-4E15-8DFE-0B695C3899A1}" type="presParOf" srcId="{25F2B111-8F5C-4C52-B48A-180410D78895}" destId="{A42ABCF3-3F3F-4369-8ADC-BBFB036590EC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F46AC1-871B-4383-BBCF-5B53CE795500}" type="doc">
      <dgm:prSet loTypeId="urn:microsoft.com/office/officeart/2005/8/layout/cycle7" loCatId="cycl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E6DF8B3-C08D-45FE-8344-F36310EFAC58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172 ПОСТАНОВЛЕНИЯ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0A734674-0C5A-40FA-AAD1-EC3D3352AA4F}" type="parTrans" cxnId="{2678BB05-6D26-421E-BEAD-6AC8CA920E8D}">
      <dgm:prSet/>
      <dgm:spPr/>
      <dgm:t>
        <a:bodyPr/>
        <a:lstStyle/>
        <a:p>
          <a:endParaRPr lang="ru-RU"/>
        </a:p>
      </dgm:t>
    </dgm:pt>
    <dgm:pt modelId="{09204097-25FB-410E-884C-DB1373BE241D}" type="sibTrans" cxnId="{2678BB05-6D26-421E-BEAD-6AC8CA920E8D}">
      <dgm:prSet/>
      <dgm:spPr/>
      <dgm:t>
        <a:bodyPr/>
        <a:lstStyle/>
        <a:p>
          <a:endParaRPr lang="ru-RU"/>
        </a:p>
      </dgm:t>
    </dgm:pt>
    <dgm:pt modelId="{85391251-3B88-4398-8AF0-C44F6100DD0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53 РАСПОРЯЖЕНИЕЯ ПО ОСНОВНОЙ ДЕЯТЕЛЬНОСТИ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75881C2A-34E5-4005-9D05-551396D38BF6}" type="parTrans" cxnId="{AE71A6FE-F1AC-4132-B21B-417290CA52BC}">
      <dgm:prSet/>
      <dgm:spPr/>
      <dgm:t>
        <a:bodyPr/>
        <a:lstStyle/>
        <a:p>
          <a:endParaRPr lang="ru-RU"/>
        </a:p>
      </dgm:t>
    </dgm:pt>
    <dgm:pt modelId="{89765C4C-EFE5-412A-8285-62F6588C4C1C}" type="sibTrans" cxnId="{AE71A6FE-F1AC-4132-B21B-417290CA52BC}">
      <dgm:prSet/>
      <dgm:spPr/>
      <dgm:t>
        <a:bodyPr/>
        <a:lstStyle/>
        <a:p>
          <a:endParaRPr lang="ru-RU"/>
        </a:p>
      </dgm:t>
    </dgm:pt>
    <dgm:pt modelId="{652FBAAD-381D-49A3-B13C-5B45A764E6B7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17 НПА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E545D3D3-1239-4116-A8AE-D4415D568608}" type="parTrans" cxnId="{5040BCF7-DC1E-4DDC-9F0F-EB0022DE2A66}">
      <dgm:prSet/>
      <dgm:spPr/>
      <dgm:t>
        <a:bodyPr/>
        <a:lstStyle/>
        <a:p>
          <a:endParaRPr lang="ru-RU"/>
        </a:p>
      </dgm:t>
    </dgm:pt>
    <dgm:pt modelId="{28AAA0AB-7E69-4A34-8BAB-07F1E58C45D4}" type="sibTrans" cxnId="{5040BCF7-DC1E-4DDC-9F0F-EB0022DE2A66}">
      <dgm:prSet/>
      <dgm:spPr/>
      <dgm:t>
        <a:bodyPr/>
        <a:lstStyle/>
        <a:p>
          <a:endParaRPr lang="ru-RU"/>
        </a:p>
      </dgm:t>
    </dgm:pt>
    <dgm:pt modelId="{2247445E-D612-450F-B647-7F9766FA5192}" type="pres">
      <dgm:prSet presAssocID="{F1F46AC1-871B-4383-BBCF-5B53CE79550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539696-D196-4AC4-BDA2-3FFC933B7A34}" type="pres">
      <dgm:prSet presAssocID="{4E6DF8B3-C08D-45FE-8344-F36310EFAC58}" presName="node" presStyleLbl="node1" presStyleIdx="0" presStyleCnt="3" custRadScaleRad="96580" custRadScaleInc="4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20B0E5-35E7-4A79-8A24-D72B6B918B69}" type="pres">
      <dgm:prSet presAssocID="{09204097-25FB-410E-884C-DB1373BE241D}" presName="sibTrans" presStyleLbl="sibTrans2D1" presStyleIdx="0" presStyleCnt="3"/>
      <dgm:spPr/>
      <dgm:t>
        <a:bodyPr/>
        <a:lstStyle/>
        <a:p>
          <a:endParaRPr lang="ru-RU"/>
        </a:p>
      </dgm:t>
    </dgm:pt>
    <dgm:pt modelId="{2C8D51F1-9FD1-4E97-BD4A-A16D5595AF81}" type="pres">
      <dgm:prSet presAssocID="{09204097-25FB-410E-884C-DB1373BE241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FF620E0D-C2B1-49E4-96C9-3268B40E10CF}" type="pres">
      <dgm:prSet presAssocID="{85391251-3B88-4398-8AF0-C44F6100DD0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C563C-91EC-4489-90D5-5EC846572F87}" type="pres">
      <dgm:prSet presAssocID="{89765C4C-EFE5-412A-8285-62F6588C4C1C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7B5C4DB-C153-4070-A056-F176D7EAE894}" type="pres">
      <dgm:prSet presAssocID="{89765C4C-EFE5-412A-8285-62F6588C4C1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A362211E-7736-4859-9CD1-FB10BC5705F2}" type="pres">
      <dgm:prSet presAssocID="{652FBAAD-381D-49A3-B13C-5B45A764E6B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423ACA-47D7-4A4B-967D-2A8988352290}" type="pres">
      <dgm:prSet presAssocID="{28AAA0AB-7E69-4A34-8BAB-07F1E58C45D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8224E6A6-678B-4E47-898C-6B661A03174B}" type="pres">
      <dgm:prSet presAssocID="{28AAA0AB-7E69-4A34-8BAB-07F1E58C45D4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9302BBC-B8DC-477B-B5C8-DDDDB4F0FDFD}" type="presOf" srcId="{28AAA0AB-7E69-4A34-8BAB-07F1E58C45D4}" destId="{8224E6A6-678B-4E47-898C-6B661A03174B}" srcOrd="1" destOrd="0" presId="urn:microsoft.com/office/officeart/2005/8/layout/cycle7"/>
    <dgm:cxn modelId="{1E62E1AC-AB4D-4277-88FF-723A9D0A1CC9}" type="presOf" srcId="{28AAA0AB-7E69-4A34-8BAB-07F1E58C45D4}" destId="{27423ACA-47D7-4A4B-967D-2A8988352290}" srcOrd="0" destOrd="0" presId="urn:microsoft.com/office/officeart/2005/8/layout/cycle7"/>
    <dgm:cxn modelId="{A2922B05-6620-4CD5-B86B-62BB55FCFCD3}" type="presOf" srcId="{09204097-25FB-410E-884C-DB1373BE241D}" destId="{8A20B0E5-35E7-4A79-8A24-D72B6B918B69}" srcOrd="0" destOrd="0" presId="urn:microsoft.com/office/officeart/2005/8/layout/cycle7"/>
    <dgm:cxn modelId="{3DBB0B75-7BF6-4947-B3AC-6C2BA77B5377}" type="presOf" srcId="{89765C4C-EFE5-412A-8285-62F6588C4C1C}" destId="{E6DC563C-91EC-4489-90D5-5EC846572F87}" srcOrd="0" destOrd="0" presId="urn:microsoft.com/office/officeart/2005/8/layout/cycle7"/>
    <dgm:cxn modelId="{5040BCF7-DC1E-4DDC-9F0F-EB0022DE2A66}" srcId="{F1F46AC1-871B-4383-BBCF-5B53CE795500}" destId="{652FBAAD-381D-49A3-B13C-5B45A764E6B7}" srcOrd="2" destOrd="0" parTransId="{E545D3D3-1239-4116-A8AE-D4415D568608}" sibTransId="{28AAA0AB-7E69-4A34-8BAB-07F1E58C45D4}"/>
    <dgm:cxn modelId="{3F25F7FD-6B1C-48FB-A73E-A0F26709C192}" type="presOf" srcId="{652FBAAD-381D-49A3-B13C-5B45A764E6B7}" destId="{A362211E-7736-4859-9CD1-FB10BC5705F2}" srcOrd="0" destOrd="0" presId="urn:microsoft.com/office/officeart/2005/8/layout/cycle7"/>
    <dgm:cxn modelId="{60D7489C-43A9-4D4D-ADC6-E3EBD155EA99}" type="presOf" srcId="{89765C4C-EFE5-412A-8285-62F6588C4C1C}" destId="{87B5C4DB-C153-4070-A056-F176D7EAE894}" srcOrd="1" destOrd="0" presId="urn:microsoft.com/office/officeart/2005/8/layout/cycle7"/>
    <dgm:cxn modelId="{AE71A6FE-F1AC-4132-B21B-417290CA52BC}" srcId="{F1F46AC1-871B-4383-BBCF-5B53CE795500}" destId="{85391251-3B88-4398-8AF0-C44F6100DD09}" srcOrd="1" destOrd="0" parTransId="{75881C2A-34E5-4005-9D05-551396D38BF6}" sibTransId="{89765C4C-EFE5-412A-8285-62F6588C4C1C}"/>
    <dgm:cxn modelId="{2678BB05-6D26-421E-BEAD-6AC8CA920E8D}" srcId="{F1F46AC1-871B-4383-BBCF-5B53CE795500}" destId="{4E6DF8B3-C08D-45FE-8344-F36310EFAC58}" srcOrd="0" destOrd="0" parTransId="{0A734674-0C5A-40FA-AAD1-EC3D3352AA4F}" sibTransId="{09204097-25FB-410E-884C-DB1373BE241D}"/>
    <dgm:cxn modelId="{11C9F92D-04FC-4552-8FA3-DC3AF0445587}" type="presOf" srcId="{85391251-3B88-4398-8AF0-C44F6100DD09}" destId="{FF620E0D-C2B1-49E4-96C9-3268B40E10CF}" srcOrd="0" destOrd="0" presId="urn:microsoft.com/office/officeart/2005/8/layout/cycle7"/>
    <dgm:cxn modelId="{67B05BFE-126F-416C-8061-E35920C26DF6}" type="presOf" srcId="{4E6DF8B3-C08D-45FE-8344-F36310EFAC58}" destId="{6B539696-D196-4AC4-BDA2-3FFC933B7A34}" srcOrd="0" destOrd="0" presId="urn:microsoft.com/office/officeart/2005/8/layout/cycle7"/>
    <dgm:cxn modelId="{A2A094C2-80FA-45AC-89D5-AC3D9CB7F5FD}" type="presOf" srcId="{F1F46AC1-871B-4383-BBCF-5B53CE795500}" destId="{2247445E-D612-450F-B647-7F9766FA5192}" srcOrd="0" destOrd="0" presId="urn:microsoft.com/office/officeart/2005/8/layout/cycle7"/>
    <dgm:cxn modelId="{84730D90-6AE3-4956-A8FF-FB1256463EBF}" type="presOf" srcId="{09204097-25FB-410E-884C-DB1373BE241D}" destId="{2C8D51F1-9FD1-4E97-BD4A-A16D5595AF81}" srcOrd="1" destOrd="0" presId="urn:microsoft.com/office/officeart/2005/8/layout/cycle7"/>
    <dgm:cxn modelId="{FD7F32EB-5174-44FE-90E7-B8FD1C096951}" type="presParOf" srcId="{2247445E-D612-450F-B647-7F9766FA5192}" destId="{6B539696-D196-4AC4-BDA2-3FFC933B7A34}" srcOrd="0" destOrd="0" presId="urn:microsoft.com/office/officeart/2005/8/layout/cycle7"/>
    <dgm:cxn modelId="{DDE3215F-3ECF-45D0-80DC-BCFDA3436C98}" type="presParOf" srcId="{2247445E-D612-450F-B647-7F9766FA5192}" destId="{8A20B0E5-35E7-4A79-8A24-D72B6B918B69}" srcOrd="1" destOrd="0" presId="urn:microsoft.com/office/officeart/2005/8/layout/cycle7"/>
    <dgm:cxn modelId="{2D791694-EB54-4E8A-A9D4-303797BB8361}" type="presParOf" srcId="{8A20B0E5-35E7-4A79-8A24-D72B6B918B69}" destId="{2C8D51F1-9FD1-4E97-BD4A-A16D5595AF81}" srcOrd="0" destOrd="0" presId="urn:microsoft.com/office/officeart/2005/8/layout/cycle7"/>
    <dgm:cxn modelId="{A4A128AF-9ED7-4913-9CBC-235836ECCA6B}" type="presParOf" srcId="{2247445E-D612-450F-B647-7F9766FA5192}" destId="{FF620E0D-C2B1-49E4-96C9-3268B40E10CF}" srcOrd="2" destOrd="0" presId="urn:microsoft.com/office/officeart/2005/8/layout/cycle7"/>
    <dgm:cxn modelId="{3915B44E-5FB5-4CA6-82CF-5B3AB0F01E7A}" type="presParOf" srcId="{2247445E-D612-450F-B647-7F9766FA5192}" destId="{E6DC563C-91EC-4489-90D5-5EC846572F87}" srcOrd="3" destOrd="0" presId="urn:microsoft.com/office/officeart/2005/8/layout/cycle7"/>
    <dgm:cxn modelId="{27E77D6B-87FB-4337-A6A4-FE8FBA5D6647}" type="presParOf" srcId="{E6DC563C-91EC-4489-90D5-5EC846572F87}" destId="{87B5C4DB-C153-4070-A056-F176D7EAE894}" srcOrd="0" destOrd="0" presId="urn:microsoft.com/office/officeart/2005/8/layout/cycle7"/>
    <dgm:cxn modelId="{548A5570-FD5F-4A30-AB04-87789236387A}" type="presParOf" srcId="{2247445E-D612-450F-B647-7F9766FA5192}" destId="{A362211E-7736-4859-9CD1-FB10BC5705F2}" srcOrd="4" destOrd="0" presId="urn:microsoft.com/office/officeart/2005/8/layout/cycle7"/>
    <dgm:cxn modelId="{A31EA4DF-D092-42F4-8010-CB78D1676F68}" type="presParOf" srcId="{2247445E-D612-450F-B647-7F9766FA5192}" destId="{27423ACA-47D7-4A4B-967D-2A8988352290}" srcOrd="5" destOrd="0" presId="urn:microsoft.com/office/officeart/2005/8/layout/cycle7"/>
    <dgm:cxn modelId="{1BBF5F0A-AB4D-420D-B95B-4E66FC3B4CAE}" type="presParOf" srcId="{27423ACA-47D7-4A4B-967D-2A8988352290}" destId="{8224E6A6-678B-4E47-898C-6B661A03174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A8FC14-5A16-4847-B657-C3813E4BDC3E}" type="doc">
      <dgm:prSet loTypeId="urn:microsoft.com/office/officeart/2005/8/layout/hierarchy4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7F7FF29-BFAC-4955-B766-85BDB1F0C230}">
      <dgm:prSet phldrT="[Текст]" custT="1"/>
      <dgm:spPr/>
      <dgm:t>
        <a:bodyPr/>
        <a:lstStyle/>
        <a:p>
          <a:r>
            <a:rPr lang="ru-RU" sz="1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Межведомственная </a:t>
          </a:r>
          <a:r>
            <a:rPr lang="ru-RU" sz="11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комиссиия</a:t>
          </a:r>
          <a:endParaRPr lang="ru-RU" sz="1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6712CD-71F7-456A-A2AB-C813C6B30B16}" type="parTrans" cxnId="{C3538ECB-26E7-48FA-93F6-6C823B1022B9}">
      <dgm:prSet/>
      <dgm:spPr/>
      <dgm:t>
        <a:bodyPr/>
        <a:lstStyle/>
        <a:p>
          <a:endParaRPr lang="ru-RU"/>
        </a:p>
      </dgm:t>
    </dgm:pt>
    <dgm:pt modelId="{BA66F705-A5C0-4E85-97E1-169F7D0BC6D5}" type="sibTrans" cxnId="{C3538ECB-26E7-48FA-93F6-6C823B1022B9}">
      <dgm:prSet/>
      <dgm:spPr/>
      <dgm:t>
        <a:bodyPr/>
        <a:lstStyle/>
        <a:p>
          <a:endParaRPr lang="ru-RU"/>
        </a:p>
      </dgm:t>
    </dgm:pt>
    <dgm:pt modelId="{030161DE-A991-4011-B408-13546D52720B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Комиссия по содействию семье и школе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423C1062-E3D7-4073-8A22-8132A95CCF5B}" type="parTrans" cxnId="{D08C5B8E-F3A2-48A5-952A-E690DDA45BC6}">
      <dgm:prSet/>
      <dgm:spPr/>
      <dgm:t>
        <a:bodyPr/>
        <a:lstStyle/>
        <a:p>
          <a:endParaRPr lang="ru-RU"/>
        </a:p>
      </dgm:t>
    </dgm:pt>
    <dgm:pt modelId="{1B24C444-C2ED-4444-BC28-3BC520AE67F6}" type="sibTrans" cxnId="{D08C5B8E-F3A2-48A5-952A-E690DDA45BC6}">
      <dgm:prSet/>
      <dgm:spPr/>
      <dgm:t>
        <a:bodyPr/>
        <a:lstStyle/>
        <a:p>
          <a:endParaRPr lang="ru-RU"/>
        </a:p>
      </dgm:t>
    </dgm:pt>
    <dgm:pt modelId="{22AA4C87-F01C-4FFF-BA7E-7EBC23AA3D82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Общественная жилищная комиссия 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457BA375-6B48-4A2E-AB36-E7DA6CDC9586}" type="parTrans" cxnId="{78819156-4346-4C74-9A44-3207A0FED050}">
      <dgm:prSet/>
      <dgm:spPr/>
      <dgm:t>
        <a:bodyPr/>
        <a:lstStyle/>
        <a:p>
          <a:endParaRPr lang="ru-RU"/>
        </a:p>
      </dgm:t>
    </dgm:pt>
    <dgm:pt modelId="{C199972F-3988-4610-99B1-E712F6B65497}" type="sibTrans" cxnId="{78819156-4346-4C74-9A44-3207A0FED050}">
      <dgm:prSet/>
      <dgm:spPr/>
      <dgm:t>
        <a:bodyPr/>
        <a:lstStyle/>
        <a:p>
          <a:endParaRPr lang="ru-RU"/>
        </a:p>
      </dgm:t>
    </dgm:pt>
    <dgm:pt modelId="{1E870137-EC2F-4BB9-936D-FF3AE23F811D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Действующие комиссии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341BA09-F02A-434E-98DF-7B94BC017826}" type="sibTrans" cxnId="{0CB8B09D-592E-4B95-B9DB-3E7EF510E70B}">
      <dgm:prSet/>
      <dgm:spPr/>
      <dgm:t>
        <a:bodyPr/>
        <a:lstStyle/>
        <a:p>
          <a:endParaRPr lang="ru-RU"/>
        </a:p>
      </dgm:t>
    </dgm:pt>
    <dgm:pt modelId="{C53C368B-DFBF-40F5-913C-29F131331660}" type="parTrans" cxnId="{0CB8B09D-592E-4B95-B9DB-3E7EF510E70B}">
      <dgm:prSet/>
      <dgm:spPr/>
      <dgm:t>
        <a:bodyPr/>
        <a:lstStyle/>
        <a:p>
          <a:endParaRPr lang="ru-RU"/>
        </a:p>
      </dgm:t>
    </dgm:pt>
    <dgm:pt modelId="{D847AA12-A30D-433A-991E-E44B698B9878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Комиссия по вопросам возмещения затрат понесенных при производстве работ по капитальному ремонту жилых помещений нанимателями муниципального жилого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46B6FFD6-D4EF-45B8-A94E-D7D84A23812F}" type="parTrans" cxnId="{6B5E9125-F38F-43FD-AB61-F0C4BDB39537}">
      <dgm:prSet/>
      <dgm:spPr/>
      <dgm:t>
        <a:bodyPr/>
        <a:lstStyle/>
        <a:p>
          <a:endParaRPr lang="ru-RU"/>
        </a:p>
      </dgm:t>
    </dgm:pt>
    <dgm:pt modelId="{8418DFAD-9A2A-47FA-AADA-FEC2C930ABC5}" type="sibTrans" cxnId="{6B5E9125-F38F-43FD-AB61-F0C4BDB39537}">
      <dgm:prSet/>
      <dgm:spPr/>
      <dgm:t>
        <a:bodyPr/>
        <a:lstStyle/>
        <a:p>
          <a:endParaRPr lang="ru-RU"/>
        </a:p>
      </dgm:t>
    </dgm:pt>
    <dgm:pt modelId="{E08496E8-1959-4926-8E2B-0EC2A5A11E08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Комиссия по оказанию адресной материальной помощи 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E23C090-7D51-460D-AA22-E978BC2D7313}" type="parTrans" cxnId="{6FE5A956-6403-4BEE-B4F3-92AD30F99EF1}">
      <dgm:prSet/>
      <dgm:spPr/>
      <dgm:t>
        <a:bodyPr/>
        <a:lstStyle/>
        <a:p>
          <a:endParaRPr lang="ru-RU"/>
        </a:p>
      </dgm:t>
    </dgm:pt>
    <dgm:pt modelId="{A80B83A6-D7E0-4F88-9EC7-3099379E05AB}" type="sibTrans" cxnId="{6FE5A956-6403-4BEE-B4F3-92AD30F99EF1}">
      <dgm:prSet/>
      <dgm:spPr/>
      <dgm:t>
        <a:bodyPr/>
        <a:lstStyle/>
        <a:p>
          <a:endParaRPr lang="ru-RU"/>
        </a:p>
      </dgm:t>
    </dgm:pt>
    <dgm:pt modelId="{489A8089-C10A-423E-BE30-238E326EA2C3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Комиссия по рассмотрению вопросов, связанных с неуплатой всех видов налоговых и неналоговых платежей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E2630423-8F0B-4677-B1E4-0ECF03429BA0}" type="parTrans" cxnId="{2371688D-070A-4EA0-BAB7-E5BE49DF917A}">
      <dgm:prSet/>
      <dgm:spPr/>
      <dgm:t>
        <a:bodyPr/>
        <a:lstStyle/>
        <a:p>
          <a:endParaRPr lang="ru-RU"/>
        </a:p>
      </dgm:t>
    </dgm:pt>
    <dgm:pt modelId="{C2509D57-F1BC-4F00-B409-78E13E5870AD}" type="sibTrans" cxnId="{2371688D-070A-4EA0-BAB7-E5BE49DF917A}">
      <dgm:prSet/>
      <dgm:spPr/>
      <dgm:t>
        <a:bodyPr/>
        <a:lstStyle/>
        <a:p>
          <a:endParaRPr lang="ru-RU"/>
        </a:p>
      </dgm:t>
    </dgm:pt>
    <dgm:pt modelId="{E1F287A5-1A7B-488B-B379-31731506CC77}" type="pres">
      <dgm:prSet presAssocID="{ADA8FC14-5A16-4847-B657-C3813E4BDC3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39BEF5-D26A-466C-B1A6-FC71D7A33D85}" type="pres">
      <dgm:prSet presAssocID="{1E870137-EC2F-4BB9-936D-FF3AE23F811D}" presName="vertOne" presStyleCnt="0"/>
      <dgm:spPr/>
    </dgm:pt>
    <dgm:pt modelId="{5B6633A7-1EA0-40CA-84E9-B7E2221F407D}" type="pres">
      <dgm:prSet presAssocID="{1E870137-EC2F-4BB9-936D-FF3AE23F811D}" presName="txOne" presStyleLbl="node0" presStyleIdx="0" presStyleCnt="1" custScaleX="81866" custScaleY="28337" custLinFactNeighborX="1111" custLinFactNeighborY="487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A885CE-7BAC-4C67-A828-B2C5523EC064}" type="pres">
      <dgm:prSet presAssocID="{1E870137-EC2F-4BB9-936D-FF3AE23F811D}" presName="parTransOne" presStyleCnt="0"/>
      <dgm:spPr/>
    </dgm:pt>
    <dgm:pt modelId="{A7C8AC21-BDF4-451B-84DC-0E49BD5DC14A}" type="pres">
      <dgm:prSet presAssocID="{1E870137-EC2F-4BB9-936D-FF3AE23F811D}" presName="horzOne" presStyleCnt="0"/>
      <dgm:spPr/>
    </dgm:pt>
    <dgm:pt modelId="{12BF99BB-2CCC-4253-8C82-8C34927E1BF9}" type="pres">
      <dgm:prSet presAssocID="{47F7FF29-BFAC-4955-B766-85BDB1F0C230}" presName="vertTwo" presStyleCnt="0"/>
      <dgm:spPr/>
    </dgm:pt>
    <dgm:pt modelId="{000EA505-A9A6-4CDF-9DDD-4ECF40518CA0}" type="pres">
      <dgm:prSet presAssocID="{47F7FF29-BFAC-4955-B766-85BDB1F0C230}" presName="txTwo" presStyleLbl="node2" presStyleIdx="0" presStyleCnt="4" custScaleX="46380" custScaleY="97311" custLinFactY="34043" custLinFactNeighborX="3264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141B67-2145-4BD8-80FA-1F0DB499EA74}" type="pres">
      <dgm:prSet presAssocID="{47F7FF29-BFAC-4955-B766-85BDB1F0C230}" presName="parTransTwo" presStyleCnt="0"/>
      <dgm:spPr/>
    </dgm:pt>
    <dgm:pt modelId="{2127506A-84AB-4E31-A2B5-098D6C1AB604}" type="pres">
      <dgm:prSet presAssocID="{47F7FF29-BFAC-4955-B766-85BDB1F0C230}" presName="horzTwo" presStyleCnt="0"/>
      <dgm:spPr/>
    </dgm:pt>
    <dgm:pt modelId="{64FE05F8-E425-461F-A6A3-B769C982F048}" type="pres">
      <dgm:prSet presAssocID="{489A8089-C10A-423E-BE30-238E326EA2C3}" presName="vertThree" presStyleCnt="0"/>
      <dgm:spPr/>
    </dgm:pt>
    <dgm:pt modelId="{6E5C10C7-CA11-47D3-AD0E-81B3D671499E}" type="pres">
      <dgm:prSet presAssocID="{489A8089-C10A-423E-BE30-238E326EA2C3}" presName="txThree" presStyleLbl="node3" presStyleIdx="0" presStyleCnt="2" custScaleX="122877" custScaleY="97615" custLinFactX="97070" custLinFactNeighborX="100000" custLinFactNeighborY="-21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15F62B-A30D-4F03-B149-A98346988E69}" type="pres">
      <dgm:prSet presAssocID="{489A8089-C10A-423E-BE30-238E326EA2C3}" presName="horzThree" presStyleCnt="0"/>
      <dgm:spPr/>
    </dgm:pt>
    <dgm:pt modelId="{AB232964-C8A8-48A1-B579-82063658DCB4}" type="pres">
      <dgm:prSet presAssocID="{C2509D57-F1BC-4F00-B409-78E13E5870AD}" presName="sibSpaceThree" presStyleCnt="0"/>
      <dgm:spPr/>
    </dgm:pt>
    <dgm:pt modelId="{0FDFFC74-6676-4600-BD27-9EFA307E82A7}" type="pres">
      <dgm:prSet presAssocID="{E08496E8-1959-4926-8E2B-0EC2A5A11E08}" presName="vertThree" presStyleCnt="0"/>
      <dgm:spPr/>
    </dgm:pt>
    <dgm:pt modelId="{495F1EA9-46F9-4B7C-B7B4-B8F7C253FD2F}" type="pres">
      <dgm:prSet presAssocID="{E08496E8-1959-4926-8E2B-0EC2A5A11E08}" presName="txThree" presStyleLbl="node3" presStyleIdx="1" presStyleCnt="2" custScaleX="118215" custScaleY="97615" custLinFactX="100000" custLinFactNeighborX="119672" custLinFactNeighborY="-21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478D03-DE8B-4D22-A8F8-7992D80F24BC}" type="pres">
      <dgm:prSet presAssocID="{E08496E8-1959-4926-8E2B-0EC2A5A11E08}" presName="horzThree" presStyleCnt="0"/>
      <dgm:spPr/>
    </dgm:pt>
    <dgm:pt modelId="{BF7C41EF-B1C7-4672-A231-FCBF9703FD0E}" type="pres">
      <dgm:prSet presAssocID="{BA66F705-A5C0-4E85-97E1-169F7D0BC6D5}" presName="sibSpaceTwo" presStyleCnt="0"/>
      <dgm:spPr/>
    </dgm:pt>
    <dgm:pt modelId="{A89C7B66-8EEA-4D8C-98B1-DC7948293278}" type="pres">
      <dgm:prSet presAssocID="{22AA4C87-F01C-4FFF-BA7E-7EBC23AA3D82}" presName="vertTwo" presStyleCnt="0"/>
      <dgm:spPr/>
    </dgm:pt>
    <dgm:pt modelId="{0BDCCC99-5A5B-40F8-8E4E-54B7B2656A93}" type="pres">
      <dgm:prSet presAssocID="{22AA4C87-F01C-4FFF-BA7E-7EBC23AA3D82}" presName="txTwo" presStyleLbl="node2" presStyleIdx="1" presStyleCnt="4" custScaleX="133495" custScaleY="68181" custLinFactNeighborX="-34983" custLinFactNeighborY="2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99BBA5-41E5-42FA-921D-BF8C7F0F1797}" type="pres">
      <dgm:prSet presAssocID="{22AA4C87-F01C-4FFF-BA7E-7EBC23AA3D82}" presName="horzTwo" presStyleCnt="0"/>
      <dgm:spPr/>
    </dgm:pt>
    <dgm:pt modelId="{D7E73427-699B-4739-A762-C87E6BD43C93}" type="pres">
      <dgm:prSet presAssocID="{C199972F-3988-4610-99B1-E712F6B65497}" presName="sibSpaceTwo" presStyleCnt="0"/>
      <dgm:spPr/>
    </dgm:pt>
    <dgm:pt modelId="{5575CE66-C328-4E54-98A0-E05D799D1D0E}" type="pres">
      <dgm:prSet presAssocID="{030161DE-A991-4011-B408-13546D52720B}" presName="vertTwo" presStyleCnt="0"/>
      <dgm:spPr/>
    </dgm:pt>
    <dgm:pt modelId="{BCD762E1-2CE7-4859-A80B-8B219E801E73}" type="pres">
      <dgm:prSet presAssocID="{030161DE-A991-4011-B408-13546D52720B}" presName="txTwo" presStyleLbl="node2" presStyleIdx="2" presStyleCnt="4" custScaleX="136913" custScaleY="66573" custLinFactNeighborX="-18707" custLinFactNeighborY="2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4B4FA9-AA1B-43F3-931F-015BF5E804CA}" type="pres">
      <dgm:prSet presAssocID="{030161DE-A991-4011-B408-13546D52720B}" presName="horzTwo" presStyleCnt="0"/>
      <dgm:spPr/>
    </dgm:pt>
    <dgm:pt modelId="{C11BA670-6431-4218-8492-276CE212147A}" type="pres">
      <dgm:prSet presAssocID="{1B24C444-C2ED-4444-BC28-3BC520AE67F6}" presName="sibSpaceTwo" presStyleCnt="0"/>
      <dgm:spPr/>
    </dgm:pt>
    <dgm:pt modelId="{D94511B2-2AA9-4BAC-B1CA-E3771318B1C7}" type="pres">
      <dgm:prSet presAssocID="{D847AA12-A30D-433A-991E-E44B698B9878}" presName="vertTwo" presStyleCnt="0"/>
      <dgm:spPr/>
    </dgm:pt>
    <dgm:pt modelId="{1505A41E-47C9-4D34-A8DE-C364E2D8C4A1}" type="pres">
      <dgm:prSet presAssocID="{D847AA12-A30D-433A-991E-E44B698B9878}" presName="txTwo" presStyleLbl="node2" presStyleIdx="3" presStyleCnt="4" custScaleX="125521" custScaleY="98842" custLinFactNeighborX="-12232" custLinFactNeighborY="454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007339-E289-4160-8A9D-37F6CF808E12}" type="pres">
      <dgm:prSet presAssocID="{D847AA12-A30D-433A-991E-E44B698B9878}" presName="horzTwo" presStyleCnt="0"/>
      <dgm:spPr/>
    </dgm:pt>
  </dgm:ptLst>
  <dgm:cxnLst>
    <dgm:cxn modelId="{9D0C6FE4-F524-47A9-9313-8F38E120125C}" type="presOf" srcId="{22AA4C87-F01C-4FFF-BA7E-7EBC23AA3D82}" destId="{0BDCCC99-5A5B-40F8-8E4E-54B7B2656A93}" srcOrd="0" destOrd="0" presId="urn:microsoft.com/office/officeart/2005/8/layout/hierarchy4"/>
    <dgm:cxn modelId="{DB880AA3-53D2-4E9E-9AE0-57AFC4AC4C73}" type="presOf" srcId="{E08496E8-1959-4926-8E2B-0EC2A5A11E08}" destId="{495F1EA9-46F9-4B7C-B7B4-B8F7C253FD2F}" srcOrd="0" destOrd="0" presId="urn:microsoft.com/office/officeart/2005/8/layout/hierarchy4"/>
    <dgm:cxn modelId="{1F69A9DD-AC1F-4386-8055-87F67766CA3B}" type="presOf" srcId="{489A8089-C10A-423E-BE30-238E326EA2C3}" destId="{6E5C10C7-CA11-47D3-AD0E-81B3D671499E}" srcOrd="0" destOrd="0" presId="urn:microsoft.com/office/officeart/2005/8/layout/hierarchy4"/>
    <dgm:cxn modelId="{0CB8B09D-592E-4B95-B9DB-3E7EF510E70B}" srcId="{ADA8FC14-5A16-4847-B657-C3813E4BDC3E}" destId="{1E870137-EC2F-4BB9-936D-FF3AE23F811D}" srcOrd="0" destOrd="0" parTransId="{C53C368B-DFBF-40F5-913C-29F131331660}" sibTransId="{2341BA09-F02A-434E-98DF-7B94BC017826}"/>
    <dgm:cxn modelId="{D08C5B8E-F3A2-48A5-952A-E690DDA45BC6}" srcId="{1E870137-EC2F-4BB9-936D-FF3AE23F811D}" destId="{030161DE-A991-4011-B408-13546D52720B}" srcOrd="2" destOrd="0" parTransId="{423C1062-E3D7-4073-8A22-8132A95CCF5B}" sibTransId="{1B24C444-C2ED-4444-BC28-3BC520AE67F6}"/>
    <dgm:cxn modelId="{2371688D-070A-4EA0-BAB7-E5BE49DF917A}" srcId="{47F7FF29-BFAC-4955-B766-85BDB1F0C230}" destId="{489A8089-C10A-423E-BE30-238E326EA2C3}" srcOrd="0" destOrd="0" parTransId="{E2630423-8F0B-4677-B1E4-0ECF03429BA0}" sibTransId="{C2509D57-F1BC-4F00-B409-78E13E5870AD}"/>
    <dgm:cxn modelId="{A629E45F-ACEB-4E2E-A940-A1B46BBE94C8}" type="presOf" srcId="{ADA8FC14-5A16-4847-B657-C3813E4BDC3E}" destId="{E1F287A5-1A7B-488B-B379-31731506CC77}" srcOrd="0" destOrd="0" presId="urn:microsoft.com/office/officeart/2005/8/layout/hierarchy4"/>
    <dgm:cxn modelId="{C3538ECB-26E7-48FA-93F6-6C823B1022B9}" srcId="{1E870137-EC2F-4BB9-936D-FF3AE23F811D}" destId="{47F7FF29-BFAC-4955-B766-85BDB1F0C230}" srcOrd="0" destOrd="0" parTransId="{856712CD-71F7-456A-A2AB-C813C6B30B16}" sibTransId="{BA66F705-A5C0-4E85-97E1-169F7D0BC6D5}"/>
    <dgm:cxn modelId="{D4A369F7-5E26-48B5-9678-EE95748BC4C3}" type="presOf" srcId="{47F7FF29-BFAC-4955-B766-85BDB1F0C230}" destId="{000EA505-A9A6-4CDF-9DDD-4ECF40518CA0}" srcOrd="0" destOrd="0" presId="urn:microsoft.com/office/officeart/2005/8/layout/hierarchy4"/>
    <dgm:cxn modelId="{31909D9E-E85A-4E3C-9C04-A7636134916A}" type="presOf" srcId="{1E870137-EC2F-4BB9-936D-FF3AE23F811D}" destId="{5B6633A7-1EA0-40CA-84E9-B7E2221F407D}" srcOrd="0" destOrd="0" presId="urn:microsoft.com/office/officeart/2005/8/layout/hierarchy4"/>
    <dgm:cxn modelId="{A28202A5-0826-4908-B73F-DB16B948BA79}" type="presOf" srcId="{030161DE-A991-4011-B408-13546D52720B}" destId="{BCD762E1-2CE7-4859-A80B-8B219E801E73}" srcOrd="0" destOrd="0" presId="urn:microsoft.com/office/officeart/2005/8/layout/hierarchy4"/>
    <dgm:cxn modelId="{4C665EF8-B68E-48DD-B695-0D1A51005FCC}" type="presOf" srcId="{D847AA12-A30D-433A-991E-E44B698B9878}" destId="{1505A41E-47C9-4D34-A8DE-C364E2D8C4A1}" srcOrd="0" destOrd="0" presId="urn:microsoft.com/office/officeart/2005/8/layout/hierarchy4"/>
    <dgm:cxn modelId="{6FE5A956-6403-4BEE-B4F3-92AD30F99EF1}" srcId="{47F7FF29-BFAC-4955-B766-85BDB1F0C230}" destId="{E08496E8-1959-4926-8E2B-0EC2A5A11E08}" srcOrd="1" destOrd="0" parTransId="{0E23C090-7D51-460D-AA22-E978BC2D7313}" sibTransId="{A80B83A6-D7E0-4F88-9EC7-3099379E05AB}"/>
    <dgm:cxn modelId="{78819156-4346-4C74-9A44-3207A0FED050}" srcId="{1E870137-EC2F-4BB9-936D-FF3AE23F811D}" destId="{22AA4C87-F01C-4FFF-BA7E-7EBC23AA3D82}" srcOrd="1" destOrd="0" parTransId="{457BA375-6B48-4A2E-AB36-E7DA6CDC9586}" sibTransId="{C199972F-3988-4610-99B1-E712F6B65497}"/>
    <dgm:cxn modelId="{6B5E9125-F38F-43FD-AB61-F0C4BDB39537}" srcId="{1E870137-EC2F-4BB9-936D-FF3AE23F811D}" destId="{D847AA12-A30D-433A-991E-E44B698B9878}" srcOrd="3" destOrd="0" parTransId="{46B6FFD6-D4EF-45B8-A94E-D7D84A23812F}" sibTransId="{8418DFAD-9A2A-47FA-AADA-FEC2C930ABC5}"/>
    <dgm:cxn modelId="{411E2C11-7821-4C50-8186-CA91063C2921}" type="presParOf" srcId="{E1F287A5-1A7B-488B-B379-31731506CC77}" destId="{E439BEF5-D26A-466C-B1A6-FC71D7A33D85}" srcOrd="0" destOrd="0" presId="urn:microsoft.com/office/officeart/2005/8/layout/hierarchy4"/>
    <dgm:cxn modelId="{D24921F2-4092-4CE1-AAB5-18286FB4840D}" type="presParOf" srcId="{E439BEF5-D26A-466C-B1A6-FC71D7A33D85}" destId="{5B6633A7-1EA0-40CA-84E9-B7E2221F407D}" srcOrd="0" destOrd="0" presId="urn:microsoft.com/office/officeart/2005/8/layout/hierarchy4"/>
    <dgm:cxn modelId="{F4703F76-478D-4B09-8F3B-6DFB0A719754}" type="presParOf" srcId="{E439BEF5-D26A-466C-B1A6-FC71D7A33D85}" destId="{85A885CE-7BAC-4C67-A828-B2C5523EC064}" srcOrd="1" destOrd="0" presId="urn:microsoft.com/office/officeart/2005/8/layout/hierarchy4"/>
    <dgm:cxn modelId="{7BC22DE0-806E-4974-AFA3-1F881376BF97}" type="presParOf" srcId="{E439BEF5-D26A-466C-B1A6-FC71D7A33D85}" destId="{A7C8AC21-BDF4-451B-84DC-0E49BD5DC14A}" srcOrd="2" destOrd="0" presId="urn:microsoft.com/office/officeart/2005/8/layout/hierarchy4"/>
    <dgm:cxn modelId="{8BE6D5DB-F34F-4380-9848-28B686F04188}" type="presParOf" srcId="{A7C8AC21-BDF4-451B-84DC-0E49BD5DC14A}" destId="{12BF99BB-2CCC-4253-8C82-8C34927E1BF9}" srcOrd="0" destOrd="0" presId="urn:microsoft.com/office/officeart/2005/8/layout/hierarchy4"/>
    <dgm:cxn modelId="{AC79AC15-FCF0-43BE-AE32-C54281260A4B}" type="presParOf" srcId="{12BF99BB-2CCC-4253-8C82-8C34927E1BF9}" destId="{000EA505-A9A6-4CDF-9DDD-4ECF40518CA0}" srcOrd="0" destOrd="0" presId="urn:microsoft.com/office/officeart/2005/8/layout/hierarchy4"/>
    <dgm:cxn modelId="{E66FB631-7919-4098-8696-7AF7849F536D}" type="presParOf" srcId="{12BF99BB-2CCC-4253-8C82-8C34927E1BF9}" destId="{AD141B67-2145-4BD8-80FA-1F0DB499EA74}" srcOrd="1" destOrd="0" presId="urn:microsoft.com/office/officeart/2005/8/layout/hierarchy4"/>
    <dgm:cxn modelId="{3C0D585B-7765-48E3-A198-6E22D0ACF745}" type="presParOf" srcId="{12BF99BB-2CCC-4253-8C82-8C34927E1BF9}" destId="{2127506A-84AB-4E31-A2B5-098D6C1AB604}" srcOrd="2" destOrd="0" presId="urn:microsoft.com/office/officeart/2005/8/layout/hierarchy4"/>
    <dgm:cxn modelId="{39457DE4-E067-4119-87E0-F1D27EFFF77D}" type="presParOf" srcId="{2127506A-84AB-4E31-A2B5-098D6C1AB604}" destId="{64FE05F8-E425-461F-A6A3-B769C982F048}" srcOrd="0" destOrd="0" presId="urn:microsoft.com/office/officeart/2005/8/layout/hierarchy4"/>
    <dgm:cxn modelId="{159953B5-5596-47DC-B646-78E8F4A19EE4}" type="presParOf" srcId="{64FE05F8-E425-461F-A6A3-B769C982F048}" destId="{6E5C10C7-CA11-47D3-AD0E-81B3D671499E}" srcOrd="0" destOrd="0" presId="urn:microsoft.com/office/officeart/2005/8/layout/hierarchy4"/>
    <dgm:cxn modelId="{63FA08A0-EB84-4820-8D9F-BB595E52BE69}" type="presParOf" srcId="{64FE05F8-E425-461F-A6A3-B769C982F048}" destId="{FC15F62B-A30D-4F03-B149-A98346988E69}" srcOrd="1" destOrd="0" presId="urn:microsoft.com/office/officeart/2005/8/layout/hierarchy4"/>
    <dgm:cxn modelId="{FADF5DDB-8A1B-4946-8866-5F1960FE313F}" type="presParOf" srcId="{2127506A-84AB-4E31-A2B5-098D6C1AB604}" destId="{AB232964-C8A8-48A1-B579-82063658DCB4}" srcOrd="1" destOrd="0" presId="urn:microsoft.com/office/officeart/2005/8/layout/hierarchy4"/>
    <dgm:cxn modelId="{2E4466F9-9F71-48EF-9113-C53E1602F0EE}" type="presParOf" srcId="{2127506A-84AB-4E31-A2B5-098D6C1AB604}" destId="{0FDFFC74-6676-4600-BD27-9EFA307E82A7}" srcOrd="2" destOrd="0" presId="urn:microsoft.com/office/officeart/2005/8/layout/hierarchy4"/>
    <dgm:cxn modelId="{00251879-1584-49D3-9F16-1AA742A5B1D9}" type="presParOf" srcId="{0FDFFC74-6676-4600-BD27-9EFA307E82A7}" destId="{495F1EA9-46F9-4B7C-B7B4-B8F7C253FD2F}" srcOrd="0" destOrd="0" presId="urn:microsoft.com/office/officeart/2005/8/layout/hierarchy4"/>
    <dgm:cxn modelId="{9A5E7EAF-AF02-4A14-802A-29372A19C788}" type="presParOf" srcId="{0FDFFC74-6676-4600-BD27-9EFA307E82A7}" destId="{56478D03-DE8B-4D22-A8F8-7992D80F24BC}" srcOrd="1" destOrd="0" presId="urn:microsoft.com/office/officeart/2005/8/layout/hierarchy4"/>
    <dgm:cxn modelId="{A800D690-14E1-43CC-BDDC-4CB85C185F5E}" type="presParOf" srcId="{A7C8AC21-BDF4-451B-84DC-0E49BD5DC14A}" destId="{BF7C41EF-B1C7-4672-A231-FCBF9703FD0E}" srcOrd="1" destOrd="0" presId="urn:microsoft.com/office/officeart/2005/8/layout/hierarchy4"/>
    <dgm:cxn modelId="{7E0C24A2-BE99-4A5F-A56A-259784272443}" type="presParOf" srcId="{A7C8AC21-BDF4-451B-84DC-0E49BD5DC14A}" destId="{A89C7B66-8EEA-4D8C-98B1-DC7948293278}" srcOrd="2" destOrd="0" presId="urn:microsoft.com/office/officeart/2005/8/layout/hierarchy4"/>
    <dgm:cxn modelId="{3B412BE3-ED79-4CDA-81B6-3FA3085E47F5}" type="presParOf" srcId="{A89C7B66-8EEA-4D8C-98B1-DC7948293278}" destId="{0BDCCC99-5A5B-40F8-8E4E-54B7B2656A93}" srcOrd="0" destOrd="0" presId="urn:microsoft.com/office/officeart/2005/8/layout/hierarchy4"/>
    <dgm:cxn modelId="{FE31F0DB-4B1D-47C3-B2AC-776A3DFBE3E0}" type="presParOf" srcId="{A89C7B66-8EEA-4D8C-98B1-DC7948293278}" destId="{AA99BBA5-41E5-42FA-921D-BF8C7F0F1797}" srcOrd="1" destOrd="0" presId="urn:microsoft.com/office/officeart/2005/8/layout/hierarchy4"/>
    <dgm:cxn modelId="{A41E8203-026F-4740-AD54-9A22E2600CA1}" type="presParOf" srcId="{A7C8AC21-BDF4-451B-84DC-0E49BD5DC14A}" destId="{D7E73427-699B-4739-A762-C87E6BD43C93}" srcOrd="3" destOrd="0" presId="urn:microsoft.com/office/officeart/2005/8/layout/hierarchy4"/>
    <dgm:cxn modelId="{CD3F7913-207E-4B8A-B3DD-5F4B0653B711}" type="presParOf" srcId="{A7C8AC21-BDF4-451B-84DC-0E49BD5DC14A}" destId="{5575CE66-C328-4E54-98A0-E05D799D1D0E}" srcOrd="4" destOrd="0" presId="urn:microsoft.com/office/officeart/2005/8/layout/hierarchy4"/>
    <dgm:cxn modelId="{8F8FAF31-1936-45E6-92A1-67DAD7731229}" type="presParOf" srcId="{5575CE66-C328-4E54-98A0-E05D799D1D0E}" destId="{BCD762E1-2CE7-4859-A80B-8B219E801E73}" srcOrd="0" destOrd="0" presId="urn:microsoft.com/office/officeart/2005/8/layout/hierarchy4"/>
    <dgm:cxn modelId="{0C40AA43-885B-4859-8E30-8AB707CEA5C3}" type="presParOf" srcId="{5575CE66-C328-4E54-98A0-E05D799D1D0E}" destId="{6E4B4FA9-AA1B-43F3-931F-015BF5E804CA}" srcOrd="1" destOrd="0" presId="urn:microsoft.com/office/officeart/2005/8/layout/hierarchy4"/>
    <dgm:cxn modelId="{DFCA0FBA-8416-45E0-A6FB-96BBEFCDEDF5}" type="presParOf" srcId="{A7C8AC21-BDF4-451B-84DC-0E49BD5DC14A}" destId="{C11BA670-6431-4218-8492-276CE212147A}" srcOrd="5" destOrd="0" presId="urn:microsoft.com/office/officeart/2005/8/layout/hierarchy4"/>
    <dgm:cxn modelId="{A8C5E53C-CD0A-47ED-8B2C-54B85C247E1F}" type="presParOf" srcId="{A7C8AC21-BDF4-451B-84DC-0E49BD5DC14A}" destId="{D94511B2-2AA9-4BAC-B1CA-E3771318B1C7}" srcOrd="6" destOrd="0" presId="urn:microsoft.com/office/officeart/2005/8/layout/hierarchy4"/>
    <dgm:cxn modelId="{A60DC179-14B8-4A12-9E65-AE761C8DC50E}" type="presParOf" srcId="{D94511B2-2AA9-4BAC-B1CA-E3771318B1C7}" destId="{1505A41E-47C9-4D34-A8DE-C364E2D8C4A1}" srcOrd="0" destOrd="0" presId="urn:microsoft.com/office/officeart/2005/8/layout/hierarchy4"/>
    <dgm:cxn modelId="{24F53270-9D1C-46D8-A4BB-19A7D1B3E52B}" type="presParOf" srcId="{D94511B2-2AA9-4BAC-B1CA-E3771318B1C7}" destId="{30007339-E289-4160-8A9D-37F6CF808E1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D8C30B-136F-4EE9-BF31-39B6EA9CB8D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5A35F83-A36C-49C3-BF32-81BEE26C55B9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Решение о признании МКД № 1 в дер. Бор аварийным и подлежащим сносу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49980CE-E507-49B2-B9C6-98068F548AA9}" type="parTrans" cxnId="{3A58DD23-BF36-4D65-83DD-6B7CB18AC6E5}">
      <dgm:prSet/>
      <dgm:spPr/>
      <dgm:t>
        <a:bodyPr/>
        <a:lstStyle/>
        <a:p>
          <a:endParaRPr lang="ru-RU"/>
        </a:p>
      </dgm:t>
    </dgm:pt>
    <dgm:pt modelId="{30928DFF-96C6-4792-970A-DDE649329679}" type="sibTrans" cxnId="{3A58DD23-BF36-4D65-83DD-6B7CB18AC6E5}">
      <dgm:prSet/>
      <dgm:spPr/>
      <dgm:t>
        <a:bodyPr/>
        <a:lstStyle/>
        <a:p>
          <a:endParaRPr lang="ru-RU"/>
        </a:p>
      </dgm:t>
    </dgm:pt>
    <dgm:pt modelId="{EC239D21-B3D2-4893-9A22-C92E71D987A2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2 заседания комиссии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213862CE-DC86-444F-B42F-1BEB1AE99729}" type="parTrans" cxnId="{9AAB50F0-D6CA-4F06-91B9-EF02A3CA613B}">
      <dgm:prSet/>
      <dgm:spPr/>
      <dgm:t>
        <a:bodyPr/>
        <a:lstStyle/>
        <a:p>
          <a:endParaRPr lang="ru-RU"/>
        </a:p>
      </dgm:t>
    </dgm:pt>
    <dgm:pt modelId="{E1A50AAD-0090-446B-9DD5-D0B61DF2B969}" type="sibTrans" cxnId="{9AAB50F0-D6CA-4F06-91B9-EF02A3CA613B}">
      <dgm:prSet/>
      <dgm:spPr/>
      <dgm:t>
        <a:bodyPr/>
        <a:lstStyle/>
        <a:p>
          <a:endParaRPr lang="ru-RU"/>
        </a:p>
      </dgm:t>
    </dgm:pt>
    <dgm:pt modelId="{86F143EF-ADE1-4DDE-B07B-9F8C7D8970C5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 признании  жилого помещение в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дер.Колбеки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дом 3 квартира 4 непригодным для проживания и не подлежащим капитальному ремонту и восстановительным работам.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CE53B48-62B4-419D-BE43-B33763790259}" type="parTrans" cxnId="{A6C28954-71DA-48E2-9396-46D0754E93A5}">
      <dgm:prSet/>
      <dgm:spPr/>
      <dgm:t>
        <a:bodyPr/>
        <a:lstStyle/>
        <a:p>
          <a:endParaRPr lang="ru-RU"/>
        </a:p>
      </dgm:t>
    </dgm:pt>
    <dgm:pt modelId="{55E83591-0D08-4390-ABD2-D3FB9F808793}" type="sibTrans" cxnId="{A6C28954-71DA-48E2-9396-46D0754E93A5}">
      <dgm:prSet/>
      <dgm:spPr/>
      <dgm:t>
        <a:bodyPr/>
        <a:lstStyle/>
        <a:p>
          <a:endParaRPr lang="ru-RU"/>
        </a:p>
      </dgm:t>
    </dgm:pt>
    <dgm:pt modelId="{DA765D48-AD15-4B80-A9EB-ECB774C7E792}" type="pres">
      <dgm:prSet presAssocID="{95D8C30B-136F-4EE9-BF31-39B6EA9CB8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3B0E96-817E-4480-BE51-D7C7C13C695A}" type="pres">
      <dgm:prSet presAssocID="{05A35F83-A36C-49C3-BF32-81BEE26C55B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B4E4A-6A55-4E30-990F-BB02CFEEE982}" type="pres">
      <dgm:prSet presAssocID="{05A35F83-A36C-49C3-BF32-81BEE26C55B9}" presName="childText" presStyleLbl="revTx" presStyleIdx="0" presStyleCnt="1" custScaleY="24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14AD5E-417C-4104-BBE3-A9627D814675}" type="pres">
      <dgm:prSet presAssocID="{86F143EF-ADE1-4DDE-B07B-9F8C7D8970C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48AB72-810E-4F87-8211-043203A7ACD4}" type="presOf" srcId="{05A35F83-A36C-49C3-BF32-81BEE26C55B9}" destId="{4C3B0E96-817E-4480-BE51-D7C7C13C695A}" srcOrd="0" destOrd="0" presId="urn:microsoft.com/office/officeart/2005/8/layout/vList2"/>
    <dgm:cxn modelId="{A6C28954-71DA-48E2-9396-46D0754E93A5}" srcId="{95D8C30B-136F-4EE9-BF31-39B6EA9CB8D3}" destId="{86F143EF-ADE1-4DDE-B07B-9F8C7D8970C5}" srcOrd="1" destOrd="0" parTransId="{6CE53B48-62B4-419D-BE43-B33763790259}" sibTransId="{55E83591-0D08-4390-ABD2-D3FB9F808793}"/>
    <dgm:cxn modelId="{348B649C-4CBC-4384-A1D8-A3C1021FB28E}" type="presOf" srcId="{EC239D21-B3D2-4893-9A22-C92E71D987A2}" destId="{EF3B4E4A-6A55-4E30-990F-BB02CFEEE982}" srcOrd="0" destOrd="0" presId="urn:microsoft.com/office/officeart/2005/8/layout/vList2"/>
    <dgm:cxn modelId="{939155AC-1490-4727-A66D-DCA3D99F7F11}" type="presOf" srcId="{86F143EF-ADE1-4DDE-B07B-9F8C7D8970C5}" destId="{D014AD5E-417C-4104-BBE3-A9627D814675}" srcOrd="0" destOrd="0" presId="urn:microsoft.com/office/officeart/2005/8/layout/vList2"/>
    <dgm:cxn modelId="{3A58DD23-BF36-4D65-83DD-6B7CB18AC6E5}" srcId="{95D8C30B-136F-4EE9-BF31-39B6EA9CB8D3}" destId="{05A35F83-A36C-49C3-BF32-81BEE26C55B9}" srcOrd="0" destOrd="0" parTransId="{249980CE-E507-49B2-B9C6-98068F548AA9}" sibTransId="{30928DFF-96C6-4792-970A-DDE649329679}"/>
    <dgm:cxn modelId="{E1008E50-188A-4D2B-96FB-B61352D539DF}" type="presOf" srcId="{95D8C30B-136F-4EE9-BF31-39B6EA9CB8D3}" destId="{DA765D48-AD15-4B80-A9EB-ECB774C7E792}" srcOrd="0" destOrd="0" presId="urn:microsoft.com/office/officeart/2005/8/layout/vList2"/>
    <dgm:cxn modelId="{9AAB50F0-D6CA-4F06-91B9-EF02A3CA613B}" srcId="{05A35F83-A36C-49C3-BF32-81BEE26C55B9}" destId="{EC239D21-B3D2-4893-9A22-C92E71D987A2}" srcOrd="0" destOrd="0" parTransId="{213862CE-DC86-444F-B42F-1BEB1AE99729}" sibTransId="{E1A50AAD-0090-446B-9DD5-D0B61DF2B969}"/>
    <dgm:cxn modelId="{9C92970D-A25F-439A-B57B-2C7FF1D82287}" type="presParOf" srcId="{DA765D48-AD15-4B80-A9EB-ECB774C7E792}" destId="{4C3B0E96-817E-4480-BE51-D7C7C13C695A}" srcOrd="0" destOrd="0" presId="urn:microsoft.com/office/officeart/2005/8/layout/vList2"/>
    <dgm:cxn modelId="{DD0145A5-0646-485B-AF96-8F004BFE5E42}" type="presParOf" srcId="{DA765D48-AD15-4B80-A9EB-ECB774C7E792}" destId="{EF3B4E4A-6A55-4E30-990F-BB02CFEEE982}" srcOrd="1" destOrd="0" presId="urn:microsoft.com/office/officeart/2005/8/layout/vList2"/>
    <dgm:cxn modelId="{1842B9EA-B1B1-44E0-BA7E-2B75F9526256}" type="presParOf" srcId="{DA765D48-AD15-4B80-A9EB-ECB774C7E792}" destId="{D014AD5E-417C-4104-BBE3-A9627D81467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289 300,00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0" presStyleCnt="1" custLinFactNeighborX="4274" custLinFactNeighborY="77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0" presStyleCnt="1" custLinFactNeighborX="13115" custLinFactNeighborY="18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D0C275-79BA-4CA8-A0F4-85B2E01BE365}" type="presOf" srcId="{837FBA3C-B3FA-4F1A-9E50-7405EC3525C6}" destId="{9EDD0246-03BE-4050-8D19-239B8A03C6A3}" srcOrd="0" destOrd="0" presId="urn:microsoft.com/office/officeart/2005/8/layout/chevron2"/>
    <dgm:cxn modelId="{CF7EF082-14CF-4801-9EC5-858AA5DED473}" type="presOf" srcId="{CDFFC2FC-3D65-40E7-9EC9-07496DBCC2FF}" destId="{037AC6AC-4117-4203-BB3F-A8A5441328CB}" srcOrd="0" destOrd="0" presId="urn:microsoft.com/office/officeart/2005/8/layout/chevron2"/>
    <dgm:cxn modelId="{C009C601-F9E1-402A-90AD-756CC60F6E28}" type="presOf" srcId="{D685887B-1BE1-4DF5-9421-8400F9D0CE6F}" destId="{AAE78D68-814A-4891-AB8A-F558D8A205EA}" srcOrd="0" destOrd="0" presId="urn:microsoft.com/office/officeart/2005/8/layout/chevron2"/>
    <dgm:cxn modelId="{39B5914C-0052-46E3-A550-88C3F40875D4}" srcId="{837FBA3C-B3FA-4F1A-9E50-7405EC3525C6}" destId="{D685887B-1BE1-4DF5-9421-8400F9D0CE6F}" srcOrd="0" destOrd="0" parTransId="{57E9BD66-1D42-4E00-8235-5FAC270CA2E7}" sibTransId="{5A7340B5-67DE-4B05-9297-2608313FEA35}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BF5C3917-0677-4C7D-A50F-CD19FD2A3FF2}" type="presParOf" srcId="{9EDD0246-03BE-4050-8D19-239B8A03C6A3}" destId="{F5FFCCFD-1E20-483E-A9F8-F8F060FCDD2B}" srcOrd="0" destOrd="0" presId="urn:microsoft.com/office/officeart/2005/8/layout/chevron2"/>
    <dgm:cxn modelId="{5FD7568E-C3CE-4D1F-9A85-880C3649B07E}" type="presParOf" srcId="{F5FFCCFD-1E20-483E-A9F8-F8F060FCDD2B}" destId="{AAE78D68-814A-4891-AB8A-F558D8A205EA}" srcOrd="0" destOrd="0" presId="urn:microsoft.com/office/officeart/2005/8/layout/chevron2"/>
    <dgm:cxn modelId="{5B2D9630-0510-4A5C-B2F1-5E6FEAFDA408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37FBA3C-B3FA-4F1A-9E50-7405EC3525C6}" type="doc">
      <dgm:prSet loTypeId="urn:microsoft.com/office/officeart/2005/8/layout/chevron2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685887B-1BE1-4DF5-9421-8400F9D0CE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4 483 176,84 тысяч 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57E9BD66-1D42-4E00-8235-5FAC270CA2E7}" type="parTrans" cxnId="{39B5914C-0052-46E3-A550-88C3F40875D4}">
      <dgm:prSet/>
      <dgm:spPr/>
      <dgm:t>
        <a:bodyPr/>
        <a:lstStyle/>
        <a:p>
          <a:endParaRPr lang="ru-RU"/>
        </a:p>
      </dgm:t>
    </dgm:pt>
    <dgm:pt modelId="{5A7340B5-67DE-4B05-9297-2608313FEA35}" type="sibTrans" cxnId="{39B5914C-0052-46E3-A550-88C3F40875D4}">
      <dgm:prSet/>
      <dgm:spPr/>
      <dgm:t>
        <a:bodyPr/>
        <a:lstStyle/>
        <a:p>
          <a:endParaRPr lang="ru-RU"/>
        </a:p>
      </dgm:t>
    </dgm:pt>
    <dgm:pt modelId="{CDFFC2FC-3D65-40E7-9EC9-07496DBCC2F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C9E56F8-0469-49F7-B909-51E825E58C64}" type="parTrans" cxnId="{0A3B0A2F-BDA6-4857-9E53-B90841D64742}">
      <dgm:prSet/>
      <dgm:spPr/>
      <dgm:t>
        <a:bodyPr/>
        <a:lstStyle/>
        <a:p>
          <a:endParaRPr lang="ru-RU"/>
        </a:p>
      </dgm:t>
    </dgm:pt>
    <dgm:pt modelId="{0165E89E-2AB3-4D2C-AB35-B30A996CFAC9}" type="sibTrans" cxnId="{0A3B0A2F-BDA6-4857-9E53-B90841D64742}">
      <dgm:prSet/>
      <dgm:spPr/>
      <dgm:t>
        <a:bodyPr/>
        <a:lstStyle/>
        <a:p>
          <a:endParaRPr lang="ru-RU"/>
        </a:p>
      </dgm:t>
    </dgm:pt>
    <dgm:pt modelId="{9EDD0246-03BE-4050-8D19-239B8A03C6A3}" type="pres">
      <dgm:prSet presAssocID="{837FBA3C-B3FA-4F1A-9E50-7405EC3525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FFCCFD-1E20-483E-A9F8-F8F060FCDD2B}" type="pres">
      <dgm:prSet presAssocID="{D685887B-1BE1-4DF5-9421-8400F9D0CE6F}" presName="composite" presStyleCnt="0"/>
      <dgm:spPr/>
    </dgm:pt>
    <dgm:pt modelId="{AAE78D68-814A-4891-AB8A-F558D8A205EA}" type="pres">
      <dgm:prSet presAssocID="{D685887B-1BE1-4DF5-9421-8400F9D0CE6F}" presName="parentText" presStyleLbl="alignNode1" presStyleIdx="0" presStyleCnt="1" custLinFactNeighborX="4274" custLinFactNeighborY="77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AC6AC-4117-4203-BB3F-A8A5441328CB}" type="pres">
      <dgm:prSet presAssocID="{D685887B-1BE1-4DF5-9421-8400F9D0CE6F}" presName="descendantText" presStyleLbl="alignAcc1" presStyleIdx="0" presStyleCnt="1" custLinFactNeighborX="13115" custLinFactNeighborY="18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0ABC32-AC6C-4174-981A-D013F452D886}" type="presOf" srcId="{837FBA3C-B3FA-4F1A-9E50-7405EC3525C6}" destId="{9EDD0246-03BE-4050-8D19-239B8A03C6A3}" srcOrd="0" destOrd="0" presId="urn:microsoft.com/office/officeart/2005/8/layout/chevron2"/>
    <dgm:cxn modelId="{9A8A5CCC-C907-4B92-B03B-8F8C272E3961}" type="presOf" srcId="{CDFFC2FC-3D65-40E7-9EC9-07496DBCC2FF}" destId="{037AC6AC-4117-4203-BB3F-A8A5441328CB}" srcOrd="0" destOrd="0" presId="urn:microsoft.com/office/officeart/2005/8/layout/chevron2"/>
    <dgm:cxn modelId="{39B5914C-0052-46E3-A550-88C3F40875D4}" srcId="{837FBA3C-B3FA-4F1A-9E50-7405EC3525C6}" destId="{D685887B-1BE1-4DF5-9421-8400F9D0CE6F}" srcOrd="0" destOrd="0" parTransId="{57E9BD66-1D42-4E00-8235-5FAC270CA2E7}" sibTransId="{5A7340B5-67DE-4B05-9297-2608313FEA35}"/>
    <dgm:cxn modelId="{F4FDECBA-8EA4-408C-B2FA-6A907DAAA051}" type="presOf" srcId="{D685887B-1BE1-4DF5-9421-8400F9D0CE6F}" destId="{AAE78D68-814A-4891-AB8A-F558D8A205EA}" srcOrd="0" destOrd="0" presId="urn:microsoft.com/office/officeart/2005/8/layout/chevron2"/>
    <dgm:cxn modelId="{0A3B0A2F-BDA6-4857-9E53-B90841D64742}" srcId="{D685887B-1BE1-4DF5-9421-8400F9D0CE6F}" destId="{CDFFC2FC-3D65-40E7-9EC9-07496DBCC2FF}" srcOrd="0" destOrd="0" parTransId="{AC9E56F8-0469-49F7-B909-51E825E58C64}" sibTransId="{0165E89E-2AB3-4D2C-AB35-B30A996CFAC9}"/>
    <dgm:cxn modelId="{921A68E9-E341-4688-B130-88E710C2778C}" type="presParOf" srcId="{9EDD0246-03BE-4050-8D19-239B8A03C6A3}" destId="{F5FFCCFD-1E20-483E-A9F8-F8F060FCDD2B}" srcOrd="0" destOrd="0" presId="urn:microsoft.com/office/officeart/2005/8/layout/chevron2"/>
    <dgm:cxn modelId="{EB0A531E-10AB-4B85-B623-4A8758B83EC2}" type="presParOf" srcId="{F5FFCCFD-1E20-483E-A9F8-F8F060FCDD2B}" destId="{AAE78D68-814A-4891-AB8A-F558D8A205EA}" srcOrd="0" destOrd="0" presId="urn:microsoft.com/office/officeart/2005/8/layout/chevron2"/>
    <dgm:cxn modelId="{3382A790-9591-436C-B934-5722D4BD872B}" type="presParOf" srcId="{F5FFCCFD-1E20-483E-A9F8-F8F060FCDD2B}" destId="{037AC6AC-4117-4203-BB3F-A8A5441328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E178A-2CF2-4B1A-BF51-226221B8706A}">
      <dsp:nvSpPr>
        <dsp:cNvPr id="0" name=""/>
        <dsp:cNvSpPr/>
      </dsp:nvSpPr>
      <dsp:spPr>
        <a:xfrm>
          <a:off x="0" y="216022"/>
          <a:ext cx="1801154" cy="9005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147 –ОЗ от 28.12.2018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6377" y="242399"/>
        <a:ext cx="1748400" cy="847823"/>
      </dsp:txXfrm>
    </dsp:sp>
    <dsp:sp modelId="{BF0F3E0B-D42B-4BDF-B1F0-0569986D4958}">
      <dsp:nvSpPr>
        <dsp:cNvPr id="0" name=""/>
        <dsp:cNvSpPr/>
      </dsp:nvSpPr>
      <dsp:spPr>
        <a:xfrm>
          <a:off x="180115" y="1116599"/>
          <a:ext cx="179927" cy="1672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2781"/>
              </a:lnTo>
              <a:lnTo>
                <a:pt x="179927" y="167278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FCE3E-846D-40A6-A8B8-F043960FEE40}">
      <dsp:nvSpPr>
        <dsp:cNvPr id="0" name=""/>
        <dsp:cNvSpPr/>
      </dsp:nvSpPr>
      <dsp:spPr>
        <a:xfrm>
          <a:off x="360042" y="1800200"/>
          <a:ext cx="1730722" cy="1978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 общественных совета </a:t>
          </a:r>
          <a:endParaRPr lang="ru-RU" sz="1800" b="1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10733" y="1850891"/>
        <a:ext cx="1629340" cy="1876979"/>
      </dsp:txXfrm>
    </dsp:sp>
    <dsp:sp modelId="{EBE159EF-87BD-46A6-90C0-BC7016E215E3}">
      <dsp:nvSpPr>
        <dsp:cNvPr id="0" name=""/>
        <dsp:cNvSpPr/>
      </dsp:nvSpPr>
      <dsp:spPr>
        <a:xfrm>
          <a:off x="2088225" y="216022"/>
          <a:ext cx="1801154" cy="900577"/>
        </a:xfrm>
        <a:prstGeom prst="roundRect">
          <a:avLst>
            <a:gd name="adj" fmla="val 10000"/>
          </a:avLst>
        </a:prstGeom>
        <a:solidFill>
          <a:schemeClr val="accent3">
            <a:hueOff val="-6872335"/>
            <a:satOff val="-58371"/>
            <a:lumOff val="1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3-ОЗ от 15.01.2018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114602" y="242399"/>
        <a:ext cx="1748400" cy="847823"/>
      </dsp:txXfrm>
    </dsp:sp>
    <dsp:sp modelId="{CA6A8ED6-1081-4548-9F40-73FB513D4B1C}">
      <dsp:nvSpPr>
        <dsp:cNvPr id="0" name=""/>
        <dsp:cNvSpPr/>
      </dsp:nvSpPr>
      <dsp:spPr>
        <a:xfrm>
          <a:off x="2268340" y="1116599"/>
          <a:ext cx="163130" cy="1660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0794"/>
              </a:lnTo>
              <a:lnTo>
                <a:pt x="163130" y="166079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73BFC1-4A19-4E91-BAC7-A4EB33899C26}">
      <dsp:nvSpPr>
        <dsp:cNvPr id="0" name=""/>
        <dsp:cNvSpPr/>
      </dsp:nvSpPr>
      <dsp:spPr>
        <a:xfrm>
          <a:off x="2431471" y="1768716"/>
          <a:ext cx="2245074" cy="2017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6872335"/>
              <a:satOff val="-58371"/>
              <a:lumOff val="1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Инициативная комиссия в административном центре</a:t>
          </a:r>
          <a:endParaRPr lang="ru-RU" sz="1800" b="1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490557" y="1827802"/>
        <a:ext cx="2126902" cy="18991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52,3%</a:t>
          </a:r>
          <a:endParaRPr lang="ru-RU" sz="29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32 млн 275 725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16,9%</a:t>
          </a:r>
          <a:endParaRPr lang="ru-RU" sz="30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10 406 380,12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0,2%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94000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C80CA-9958-4B9F-B12C-A32F34476075}">
      <dsp:nvSpPr>
        <dsp:cNvPr id="0" name=""/>
        <dsp:cNvSpPr/>
      </dsp:nvSpPr>
      <dsp:spPr>
        <a:xfrm>
          <a:off x="701" y="128988"/>
          <a:ext cx="2737267" cy="16423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Снятие с кадастрового учета МКД № 2 в поселке Сельхозтехника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01" y="128988"/>
        <a:ext cx="2737267" cy="1642360"/>
      </dsp:txXfrm>
    </dsp:sp>
    <dsp:sp modelId="{202CF806-9E35-4740-94E3-A824CFC691CF}">
      <dsp:nvSpPr>
        <dsp:cNvPr id="0" name=""/>
        <dsp:cNvSpPr/>
      </dsp:nvSpPr>
      <dsp:spPr>
        <a:xfrm>
          <a:off x="3011695" y="128988"/>
          <a:ext cx="2737267" cy="1642360"/>
        </a:xfrm>
        <a:prstGeom prst="rect">
          <a:avLst/>
        </a:prstGeom>
        <a:solidFill>
          <a:schemeClr val="accent5">
            <a:hueOff val="3546033"/>
            <a:satOff val="-153"/>
            <a:lumOff val="-69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Рыночная оценка объектов недвижимости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11695" y="128988"/>
        <a:ext cx="2737267" cy="1642360"/>
      </dsp:txXfrm>
    </dsp:sp>
    <dsp:sp modelId="{B49F2E26-E952-4354-9CD3-0B787AC61F2B}">
      <dsp:nvSpPr>
        <dsp:cNvPr id="0" name=""/>
        <dsp:cNvSpPr/>
      </dsp:nvSpPr>
      <dsp:spPr>
        <a:xfrm>
          <a:off x="701" y="2045075"/>
          <a:ext cx="2737267" cy="1642360"/>
        </a:xfrm>
        <a:prstGeom prst="rect">
          <a:avLst/>
        </a:prstGeom>
        <a:solidFill>
          <a:schemeClr val="accent5">
            <a:hueOff val="7092066"/>
            <a:satOff val="-307"/>
            <a:lumOff val="-139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Оплата госпошлины по оказанию нотариальных услуг 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01" y="2045075"/>
        <a:ext cx="2737267" cy="1642360"/>
      </dsp:txXfrm>
    </dsp:sp>
    <dsp:sp modelId="{898268AF-F822-4D17-AE57-5F7437FCE97B}">
      <dsp:nvSpPr>
        <dsp:cNvPr id="0" name=""/>
        <dsp:cNvSpPr/>
      </dsp:nvSpPr>
      <dsp:spPr>
        <a:xfrm>
          <a:off x="3011695" y="2045075"/>
          <a:ext cx="2737267" cy="1642360"/>
        </a:xfrm>
        <a:prstGeom prst="rect">
          <a:avLst/>
        </a:prstGeom>
        <a:solidFill>
          <a:schemeClr val="accent5">
            <a:hueOff val="10638099"/>
            <a:satOff val="-460"/>
            <a:lumOff val="-20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Разработка ПСД (для перевода из жилого в нежилое помещение, проект демонтажа МКД № 2 в поселке Сельхозтехника)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11695" y="2045075"/>
        <a:ext cx="2737267" cy="16423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0,02%</a:t>
          </a:r>
          <a:endParaRPr lang="ru-RU" sz="29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16500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1,9%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 млн 200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32463-5FDF-418E-A445-3B9136381ABB}">
      <dsp:nvSpPr>
        <dsp:cNvPr id="0" name=""/>
        <dsp:cNvSpPr/>
      </dsp:nvSpPr>
      <dsp:spPr>
        <a:xfrm>
          <a:off x="0" y="237112"/>
          <a:ext cx="3787214" cy="378721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2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9E0956-C924-4540-B390-290D3573A31B}">
      <dsp:nvSpPr>
        <dsp:cNvPr id="0" name=""/>
        <dsp:cNvSpPr/>
      </dsp:nvSpPr>
      <dsp:spPr>
        <a:xfrm>
          <a:off x="1893607" y="237112"/>
          <a:ext cx="4418416" cy="37872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Благоустройство части общественной территории деревни Бор у МБОУ «Борская средняя общеобразовательная школа» </a:t>
          </a:r>
          <a:endParaRPr lang="ru-RU" sz="2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93607" y="237112"/>
        <a:ext cx="4418416" cy="1798926"/>
      </dsp:txXfrm>
    </dsp:sp>
    <dsp:sp modelId="{43D3AFE8-615D-438C-87E7-DA82B5D21EF1}">
      <dsp:nvSpPr>
        <dsp:cNvPr id="0" name=""/>
        <dsp:cNvSpPr/>
      </dsp:nvSpPr>
      <dsp:spPr>
        <a:xfrm>
          <a:off x="994143" y="2036039"/>
          <a:ext cx="1798926" cy="179892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7F611F-04CF-4814-954F-B56A1E3CF782}">
      <dsp:nvSpPr>
        <dsp:cNvPr id="0" name=""/>
        <dsp:cNvSpPr/>
      </dsp:nvSpPr>
      <dsp:spPr>
        <a:xfrm>
          <a:off x="1893607" y="2036039"/>
          <a:ext cx="4418416" cy="17989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Устройство тротуара в деревне Бор от торгового центра вдоль МКДОУ «Борский детский сад» до МБОУ «Борская средняя общеобразовательная школа».</a:t>
          </a:r>
          <a:endParaRPr lang="ru-RU" sz="2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93607" y="2036039"/>
        <a:ext cx="4418416" cy="179892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2,8%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 млн 700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65BB7-5D16-4A09-9B66-955185A1B29E}">
      <dsp:nvSpPr>
        <dsp:cNvPr id="0" name=""/>
        <dsp:cNvSpPr/>
      </dsp:nvSpPr>
      <dsp:spPr>
        <a:xfrm>
          <a:off x="0" y="48615"/>
          <a:ext cx="4262467" cy="426246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2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B74ED7-9D25-47A8-B0C8-1E13E77ED931}">
      <dsp:nvSpPr>
        <dsp:cNvPr id="0" name=""/>
        <dsp:cNvSpPr/>
      </dsp:nvSpPr>
      <dsp:spPr>
        <a:xfrm>
          <a:off x="2131233" y="48615"/>
          <a:ext cx="4972878" cy="42624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 </a:t>
          </a: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Приобретены информационные  щиты с целью информирования населения  для установки в населенных пунктах: поселке Ларьян, деревнях: Большой Остров, Бороватое, Селище (Борское), Славково, Колбеки, Золотово, Болото, Носово, Селище (</a:t>
          </a:r>
          <a:r>
            <a:rPr lang="ru-RU" sz="1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Мозолевское</a:t>
          </a: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), Мозолево-1, Дмитрово, Рудная Горка, Половное;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31233" y="48615"/>
        <a:ext cx="4972878" cy="1278742"/>
      </dsp:txXfrm>
    </dsp:sp>
    <dsp:sp modelId="{8D988EC5-346E-40A1-85AB-26D71DAB95E8}">
      <dsp:nvSpPr>
        <dsp:cNvPr id="0" name=""/>
        <dsp:cNvSpPr/>
      </dsp:nvSpPr>
      <dsp:spPr>
        <a:xfrm>
          <a:off x="745933" y="1327358"/>
          <a:ext cx="2770600" cy="27706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381C9D-A781-461E-A334-08510A9596C0}">
      <dsp:nvSpPr>
        <dsp:cNvPr id="0" name=""/>
        <dsp:cNvSpPr/>
      </dsp:nvSpPr>
      <dsp:spPr>
        <a:xfrm>
          <a:off x="2131233" y="1327358"/>
          <a:ext cx="4972878" cy="277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	</a:t>
          </a: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Выполнен ремонт участка дороги в деревне Болото</a:t>
          </a:r>
        </a:p>
      </dsp:txBody>
      <dsp:txXfrm>
        <a:off x="2131233" y="1327358"/>
        <a:ext cx="4972878" cy="1278738"/>
      </dsp:txXfrm>
    </dsp:sp>
    <dsp:sp modelId="{7959E25C-CC31-42C9-AC8E-7A588CFCAC56}">
      <dsp:nvSpPr>
        <dsp:cNvPr id="0" name=""/>
        <dsp:cNvSpPr/>
      </dsp:nvSpPr>
      <dsp:spPr>
        <a:xfrm>
          <a:off x="1491864" y="2606096"/>
          <a:ext cx="1278738" cy="127873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4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CD0639-0546-4B9F-8085-D657B6EA3733}">
      <dsp:nvSpPr>
        <dsp:cNvPr id="0" name=""/>
        <dsp:cNvSpPr/>
      </dsp:nvSpPr>
      <dsp:spPr>
        <a:xfrm>
          <a:off x="2131233" y="2606096"/>
          <a:ext cx="4972878" cy="12787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	</a:t>
          </a:r>
          <a:r>
            <a:rPr lang="ru-RU" sz="1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Выполнен ремонт участков автомобильных дорог общего пользования местного значения в деревнях: Пареево, Рудная Горка.</a:t>
          </a: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31233" y="2606096"/>
        <a:ext cx="4972878" cy="127873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1A08-B761-4972-9D2B-D29479EC5D71}">
      <dsp:nvSpPr>
        <dsp:cNvPr id="0" name=""/>
        <dsp:cNvSpPr/>
      </dsp:nvSpPr>
      <dsp:spPr>
        <a:xfrm rot="5400000">
          <a:off x="-229121" y="230920"/>
          <a:ext cx="1527474" cy="10692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0,5%</a:t>
          </a:r>
          <a:endParaRPr lang="ru-RU" sz="3200" kern="1200" dirty="0"/>
        </a:p>
      </dsp:txBody>
      <dsp:txXfrm rot="-5400000">
        <a:off x="1" y="536415"/>
        <a:ext cx="1069231" cy="458243"/>
      </dsp:txXfrm>
    </dsp:sp>
    <dsp:sp modelId="{7EE1A3D9-90F5-4841-8FD7-AD6E23A5FA3D}">
      <dsp:nvSpPr>
        <dsp:cNvPr id="0" name=""/>
        <dsp:cNvSpPr/>
      </dsp:nvSpPr>
      <dsp:spPr>
        <a:xfrm rot="5400000">
          <a:off x="2144166" y="-1073135"/>
          <a:ext cx="992858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Удельный вес подпрограммы в программных расходах 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50266"/>
        <a:ext cx="3094261" cy="895924"/>
      </dsp:txXfrm>
    </dsp:sp>
    <dsp:sp modelId="{AAE78D68-814A-4891-AB8A-F558D8A205EA}">
      <dsp:nvSpPr>
        <dsp:cNvPr id="0" name=""/>
        <dsp:cNvSpPr/>
      </dsp:nvSpPr>
      <dsp:spPr>
        <a:xfrm rot="5400000">
          <a:off x="-229121" y="1480775"/>
          <a:ext cx="1527474" cy="106923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310 491,14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" y="1786270"/>
        <a:ext cx="1069231" cy="458243"/>
      </dsp:txXfrm>
    </dsp:sp>
    <dsp:sp modelId="{037AC6AC-4117-4203-BB3F-A8A5441328CB}">
      <dsp:nvSpPr>
        <dsp:cNvPr id="0" name=""/>
        <dsp:cNvSpPr/>
      </dsp:nvSpPr>
      <dsp:spPr>
        <a:xfrm rot="5400000">
          <a:off x="2143905" y="176980"/>
          <a:ext cx="993380" cy="31427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69232" y="1300147"/>
        <a:ext cx="3094235" cy="896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72568-8B02-409C-AFA3-42F11CDD07D6}">
      <dsp:nvSpPr>
        <dsp:cNvPr id="0" name=""/>
        <dsp:cNvSpPr/>
      </dsp:nvSpPr>
      <dsp:spPr>
        <a:xfrm>
          <a:off x="144012" y="576077"/>
          <a:ext cx="2894721" cy="2894721"/>
        </a:xfrm>
        <a:prstGeom prst="pie">
          <a:avLst>
            <a:gd name="adj1" fmla="val 5400000"/>
            <a:gd name="adj2" fmla="val 1620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1D6AAB24-89E8-4B47-B969-3884D00029D2}">
      <dsp:nvSpPr>
        <dsp:cNvPr id="0" name=""/>
        <dsp:cNvSpPr/>
      </dsp:nvSpPr>
      <dsp:spPr>
        <a:xfrm>
          <a:off x="1447360" y="547072"/>
          <a:ext cx="3377175" cy="28947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/>
          <a:lightRig rig="threeP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rPr>
            <a:t>финансово – экономическая комиссия</a:t>
          </a:r>
          <a:endParaRPr lang="ru-RU" sz="1900" b="1" kern="1200" dirty="0">
            <a:solidFill>
              <a:srgbClr val="00B0F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47360" y="547072"/>
        <a:ext cx="3377175" cy="868418"/>
      </dsp:txXfrm>
    </dsp:sp>
    <dsp:sp modelId="{A5A97AA4-1F1C-42A8-AF95-68B287F59ABE}">
      <dsp:nvSpPr>
        <dsp:cNvPr id="0" name=""/>
        <dsp:cNvSpPr/>
      </dsp:nvSpPr>
      <dsp:spPr>
        <a:xfrm>
          <a:off x="541837" y="1255312"/>
          <a:ext cx="1881567" cy="1881567"/>
        </a:xfrm>
        <a:prstGeom prst="pie">
          <a:avLst>
            <a:gd name="adj1" fmla="val 5400000"/>
            <a:gd name="adj2" fmla="val 1620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C2E88269-0BEE-4C64-9861-4FD7C44C6EAD}">
      <dsp:nvSpPr>
        <dsp:cNvPr id="0" name=""/>
        <dsp:cNvSpPr/>
      </dsp:nvSpPr>
      <dsp:spPr>
        <a:xfrm>
          <a:off x="1447360" y="1415490"/>
          <a:ext cx="3377175" cy="18815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/>
          <a:lightRig rig="threeP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rPr>
            <a:t>комиссия по вопросам жизнеобеспечения населения</a:t>
          </a:r>
          <a:endParaRPr lang="ru-RU" sz="1900" b="1" kern="1200" dirty="0">
            <a:solidFill>
              <a:srgbClr val="00B0F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47360" y="1415490"/>
        <a:ext cx="3377175" cy="868415"/>
      </dsp:txXfrm>
    </dsp:sp>
    <dsp:sp modelId="{9B0FA664-884C-4FAC-ACAF-D26D7B15FA9B}">
      <dsp:nvSpPr>
        <dsp:cNvPr id="0" name=""/>
        <dsp:cNvSpPr/>
      </dsp:nvSpPr>
      <dsp:spPr>
        <a:xfrm>
          <a:off x="1013152" y="2283906"/>
          <a:ext cx="868415" cy="868415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</dsp:sp>
    <dsp:sp modelId="{3EE17CAE-0C72-452D-8AE5-E67D432F71E3}">
      <dsp:nvSpPr>
        <dsp:cNvPr id="0" name=""/>
        <dsp:cNvSpPr/>
      </dsp:nvSpPr>
      <dsp:spPr>
        <a:xfrm>
          <a:off x="1447360" y="2283906"/>
          <a:ext cx="3377175" cy="8684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/>
          <a:lightRig rig="threeP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rPr>
            <a:t>комиссия по  социальным вопросам</a:t>
          </a:r>
          <a:endParaRPr lang="ru-RU" sz="1900" b="1" kern="1200" dirty="0">
            <a:solidFill>
              <a:srgbClr val="00B0F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47360" y="2283906"/>
        <a:ext cx="3377175" cy="86841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E78D68-814A-4891-AB8A-F558D8A205EA}">
      <dsp:nvSpPr>
        <dsp:cNvPr id="0" name=""/>
        <dsp:cNvSpPr/>
      </dsp:nvSpPr>
      <dsp:spPr>
        <a:xfrm rot="5400000">
          <a:off x="-548072" y="548072"/>
          <a:ext cx="2780928" cy="168478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11 млн.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0" y="842392"/>
        <a:ext cx="1684784" cy="1096144"/>
      </dsp:txXfrm>
    </dsp:sp>
    <dsp:sp modelId="{037AC6AC-4117-4203-BB3F-A8A5441328CB}">
      <dsp:nvSpPr>
        <dsp:cNvPr id="0" name=""/>
        <dsp:cNvSpPr/>
      </dsp:nvSpPr>
      <dsp:spPr>
        <a:xfrm rot="5400000">
          <a:off x="1979103" y="-294319"/>
          <a:ext cx="1938536" cy="2527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684783" y="94633"/>
        <a:ext cx="2432544" cy="17492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C01F6-D0CF-4CDE-B238-B1397F16C481}">
      <dsp:nvSpPr>
        <dsp:cNvPr id="0" name=""/>
        <dsp:cNvSpPr/>
      </dsp:nvSpPr>
      <dsp:spPr>
        <a:xfrm rot="3371636">
          <a:off x="1705841" y="4031812"/>
          <a:ext cx="164466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644667" y="2021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EE9995-BE90-4E7F-9B18-56D3279B2F1F}">
      <dsp:nvSpPr>
        <dsp:cNvPr id="0" name=""/>
        <dsp:cNvSpPr/>
      </dsp:nvSpPr>
      <dsp:spPr>
        <a:xfrm rot="1740277">
          <a:off x="2163298" y="3456444"/>
          <a:ext cx="147518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75182" y="2021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825D6-48CB-4C8F-8802-8F735402DDE1}">
      <dsp:nvSpPr>
        <dsp:cNvPr id="0" name=""/>
        <dsp:cNvSpPr/>
      </dsp:nvSpPr>
      <dsp:spPr>
        <a:xfrm>
          <a:off x="2255806" y="2788097"/>
          <a:ext cx="148033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80331" y="2021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5833C-0F2A-49BC-BC42-FE78F268D97D}">
      <dsp:nvSpPr>
        <dsp:cNvPr id="0" name=""/>
        <dsp:cNvSpPr/>
      </dsp:nvSpPr>
      <dsp:spPr>
        <a:xfrm rot="19859723">
          <a:off x="2163298" y="2119750"/>
          <a:ext cx="147518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75182" y="2021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4D1E33-E76F-45B4-AF74-B41467273925}">
      <dsp:nvSpPr>
        <dsp:cNvPr id="0" name=""/>
        <dsp:cNvSpPr/>
      </dsp:nvSpPr>
      <dsp:spPr>
        <a:xfrm rot="18228364">
          <a:off x="1705841" y="1544381"/>
          <a:ext cx="164466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644667" y="2021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7BB36-25FE-4737-AC54-D120B29E1EA8}">
      <dsp:nvSpPr>
        <dsp:cNvPr id="0" name=""/>
        <dsp:cNvSpPr/>
      </dsp:nvSpPr>
      <dsp:spPr>
        <a:xfrm>
          <a:off x="894791" y="2007715"/>
          <a:ext cx="1601193" cy="160119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6856D0-4F15-4185-BEFA-57A83B4411B0}">
      <dsp:nvSpPr>
        <dsp:cNvPr id="0" name=""/>
        <dsp:cNvSpPr/>
      </dsp:nvSpPr>
      <dsp:spPr>
        <a:xfrm>
          <a:off x="2772613" y="1798"/>
          <a:ext cx="960716" cy="96071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159, 2 ТЫСЯЧ РУБЛЕЙ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13307" y="142492"/>
        <a:ext cx="679328" cy="679328"/>
      </dsp:txXfrm>
    </dsp:sp>
    <dsp:sp modelId="{EA8650DB-9FD7-4668-86AE-43568F39C5EB}">
      <dsp:nvSpPr>
        <dsp:cNvPr id="0" name=""/>
        <dsp:cNvSpPr/>
      </dsp:nvSpPr>
      <dsp:spPr>
        <a:xfrm>
          <a:off x="3485726" y="1069047"/>
          <a:ext cx="960716" cy="96071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9 МЛН 751 224,42 ТЫСЯЧ РУБЛЕЙ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26420" y="1209741"/>
        <a:ext cx="679328" cy="679328"/>
      </dsp:txXfrm>
    </dsp:sp>
    <dsp:sp modelId="{DD6DCB92-EFC6-4144-9049-8CEDC601570F}">
      <dsp:nvSpPr>
        <dsp:cNvPr id="0" name=""/>
        <dsp:cNvSpPr/>
      </dsp:nvSpPr>
      <dsp:spPr>
        <a:xfrm>
          <a:off x="3736138" y="2327953"/>
          <a:ext cx="960716" cy="96071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407 911,60  ТЫСЯЧ РУБЛЕЙ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6832" y="2468647"/>
        <a:ext cx="679328" cy="679328"/>
      </dsp:txXfrm>
    </dsp:sp>
    <dsp:sp modelId="{2B8FF7E9-C9F5-4AA7-BF97-8C977BEA966A}">
      <dsp:nvSpPr>
        <dsp:cNvPr id="0" name=""/>
        <dsp:cNvSpPr/>
      </dsp:nvSpPr>
      <dsp:spPr>
        <a:xfrm>
          <a:off x="3485726" y="3586860"/>
          <a:ext cx="960716" cy="96071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3626420" y="3727554"/>
        <a:ext cx="679328" cy="679328"/>
      </dsp:txXfrm>
    </dsp:sp>
    <dsp:sp modelId="{D4A8E658-301A-4F63-AC97-0867D900F943}">
      <dsp:nvSpPr>
        <dsp:cNvPr id="0" name=""/>
        <dsp:cNvSpPr/>
      </dsp:nvSpPr>
      <dsp:spPr>
        <a:xfrm>
          <a:off x="2772613" y="4654109"/>
          <a:ext cx="960716" cy="96071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2913307" y="4794803"/>
        <a:ext cx="679328" cy="67932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825D6-48CB-4C8F-8802-8F735402DDE1}">
      <dsp:nvSpPr>
        <dsp:cNvPr id="0" name=""/>
        <dsp:cNvSpPr/>
      </dsp:nvSpPr>
      <dsp:spPr>
        <a:xfrm rot="2563451">
          <a:off x="2475775" y="3332617"/>
          <a:ext cx="737688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737688" y="2764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5833C-0F2A-49BC-BC42-FE78F268D97D}">
      <dsp:nvSpPr>
        <dsp:cNvPr id="0" name=""/>
        <dsp:cNvSpPr/>
      </dsp:nvSpPr>
      <dsp:spPr>
        <a:xfrm>
          <a:off x="2573656" y="2321022"/>
          <a:ext cx="820982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820982" y="2764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4D1E33-E76F-45B4-AF74-B41467273925}">
      <dsp:nvSpPr>
        <dsp:cNvPr id="0" name=""/>
        <dsp:cNvSpPr/>
      </dsp:nvSpPr>
      <dsp:spPr>
        <a:xfrm rot="19028061">
          <a:off x="2453832" y="1250656"/>
          <a:ext cx="897391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897391" y="2764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7BB36-25FE-4737-AC54-D120B29E1EA8}">
      <dsp:nvSpPr>
        <dsp:cNvPr id="0" name=""/>
        <dsp:cNvSpPr/>
      </dsp:nvSpPr>
      <dsp:spPr>
        <a:xfrm>
          <a:off x="599904" y="1137083"/>
          <a:ext cx="2298774" cy="24231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6856D0-4F15-4185-BEFA-57A83B4411B0}">
      <dsp:nvSpPr>
        <dsp:cNvPr id="0" name=""/>
        <dsp:cNvSpPr/>
      </dsp:nvSpPr>
      <dsp:spPr>
        <a:xfrm>
          <a:off x="2994011" y="80022"/>
          <a:ext cx="1311897" cy="100910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731 788,09 РУБЛЕЙ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86134" y="227802"/>
        <a:ext cx="927651" cy="713546"/>
      </dsp:txXfrm>
    </dsp:sp>
    <dsp:sp modelId="{EA8650DB-9FD7-4668-86AE-43568F39C5EB}">
      <dsp:nvSpPr>
        <dsp:cNvPr id="0" name=""/>
        <dsp:cNvSpPr/>
      </dsp:nvSpPr>
      <dsp:spPr>
        <a:xfrm>
          <a:off x="3394638" y="1642065"/>
          <a:ext cx="1413195" cy="141319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6 900 000,00 РУБ.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01596" y="1849023"/>
        <a:ext cx="999279" cy="999279"/>
      </dsp:txXfrm>
    </dsp:sp>
    <dsp:sp modelId="{DD6DCB92-EFC6-4144-9049-8CEDC601570F}">
      <dsp:nvSpPr>
        <dsp:cNvPr id="0" name=""/>
        <dsp:cNvSpPr/>
      </dsp:nvSpPr>
      <dsp:spPr>
        <a:xfrm>
          <a:off x="2928071" y="3383316"/>
          <a:ext cx="1413195" cy="141319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5 642 695,83 РУБ.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35029" y="3590274"/>
        <a:ext cx="999279" cy="999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A999D-A1D3-4870-B712-BF9BDFC3E732}">
      <dsp:nvSpPr>
        <dsp:cNvPr id="0" name=""/>
        <dsp:cNvSpPr/>
      </dsp:nvSpPr>
      <dsp:spPr>
        <a:xfrm>
          <a:off x="0" y="720699"/>
          <a:ext cx="6096000" cy="118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4F676-E2B3-4564-9C67-D2F1203D5A9C}">
      <dsp:nvSpPr>
        <dsp:cNvPr id="0" name=""/>
        <dsp:cNvSpPr/>
      </dsp:nvSpPr>
      <dsp:spPr>
        <a:xfrm>
          <a:off x="599727" y="41104"/>
          <a:ext cx="4267200" cy="1387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8 ЗАСЕДАНИЙ</a:t>
          </a:r>
          <a:endParaRPr lang="ru-RU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667456" y="108833"/>
        <a:ext cx="4131742" cy="1251982"/>
      </dsp:txXfrm>
    </dsp:sp>
    <dsp:sp modelId="{48827E35-0228-40D9-ACF8-874B1F1ACDC7}">
      <dsp:nvSpPr>
        <dsp:cNvPr id="0" name=""/>
        <dsp:cNvSpPr/>
      </dsp:nvSpPr>
      <dsp:spPr>
        <a:xfrm>
          <a:off x="0" y="2852620"/>
          <a:ext cx="6096000" cy="118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DB631-7EDF-4C17-895A-67A66701E8F4}">
      <dsp:nvSpPr>
        <dsp:cNvPr id="0" name=""/>
        <dsp:cNvSpPr/>
      </dsp:nvSpPr>
      <dsp:spPr>
        <a:xfrm>
          <a:off x="527718" y="2115403"/>
          <a:ext cx="4267200" cy="1387440"/>
        </a:xfrm>
        <a:prstGeom prst="roundRect">
          <a:avLst/>
        </a:prstGeom>
        <a:solidFill>
          <a:schemeClr val="accent2">
            <a:hueOff val="10483529"/>
            <a:satOff val="-1988"/>
            <a:lumOff val="-999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smtClean="0">
              <a:latin typeface="Times New Roman" pitchFamily="18" charset="0"/>
              <a:cs typeface="Times New Roman" pitchFamily="18" charset="0"/>
            </a:rPr>
            <a:t>68 РЕШЕНИЙ</a:t>
          </a:r>
          <a:endParaRPr lang="ru-RU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5447" y="2183132"/>
        <a:ext cx="4131742" cy="12519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934CB-BE02-4CFF-84C5-A818F23AA532}">
      <dsp:nvSpPr>
        <dsp:cNvPr id="0" name=""/>
        <dsp:cNvSpPr/>
      </dsp:nvSpPr>
      <dsp:spPr>
        <a:xfrm rot="16200000">
          <a:off x="4256823" y="1053487"/>
          <a:ext cx="4115257" cy="2008282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57000">
              <a:srgbClr val="FF0000"/>
            </a:gs>
            <a:gs pos="92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27000" dist="38100" dir="2700000" algn="ctr" rotWithShape="0">
            <a:srgbClr val="000000">
              <a:alpha val="45000"/>
            </a:srgbClr>
          </a:outerShdw>
        </a:effectLst>
        <a:scene3d>
          <a:camera prst="perspectiveHeroicExtremeLeftFacing"/>
          <a:lightRig rig="soft" dir="t">
            <a:rot lat="0" lon="0" rev="0"/>
          </a:lightRig>
        </a:scene3d>
        <a:sp3d z="-152400" prstMaterial="translucentPowder">
          <a:bevelT w="2032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44766B6-E621-4F31-ABE0-19A02AC27C77}">
      <dsp:nvSpPr>
        <dsp:cNvPr id="0" name=""/>
        <dsp:cNvSpPr/>
      </dsp:nvSpPr>
      <dsp:spPr>
        <a:xfrm>
          <a:off x="7308417" y="2024258"/>
          <a:ext cx="634369" cy="634369"/>
        </a:xfrm>
        <a:prstGeom prst="ellipse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2ABCF3-3F3F-4369-8ADC-BBFB036590EC}">
      <dsp:nvSpPr>
        <dsp:cNvPr id="0" name=""/>
        <dsp:cNvSpPr/>
      </dsp:nvSpPr>
      <dsp:spPr>
        <a:xfrm flipH="1">
          <a:off x="0" y="5273667"/>
          <a:ext cx="214348" cy="84182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139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baseline="0" dirty="0">
            <a:solidFill>
              <a:schemeClr val="bg1"/>
            </a:solidFill>
          </a:endParaRPr>
        </a:p>
      </dsp:txBody>
      <dsp:txXfrm>
        <a:off x="4109" y="5277776"/>
        <a:ext cx="206130" cy="759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39696-D196-4AC4-BDA2-3FFC933B7A34}">
      <dsp:nvSpPr>
        <dsp:cNvPr id="0" name=""/>
        <dsp:cNvSpPr/>
      </dsp:nvSpPr>
      <dsp:spPr>
        <a:xfrm>
          <a:off x="2088237" y="72001"/>
          <a:ext cx="2104429" cy="10522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172 ПОСТАНОВЛЕНИЯ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19055" y="102819"/>
        <a:ext cx="2042793" cy="990578"/>
      </dsp:txXfrm>
    </dsp:sp>
    <dsp:sp modelId="{8A20B0E5-35E7-4A79-8A24-D72B6B918B69}">
      <dsp:nvSpPr>
        <dsp:cNvPr id="0" name=""/>
        <dsp:cNvSpPr/>
      </dsp:nvSpPr>
      <dsp:spPr>
        <a:xfrm rot="3645585">
          <a:off x="3414750" y="1883273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3525233" y="1956928"/>
        <a:ext cx="875480" cy="220965"/>
      </dsp:txXfrm>
    </dsp:sp>
    <dsp:sp modelId="{FF620E0D-C2B1-49E4-96C9-3268B40E10CF}">
      <dsp:nvSpPr>
        <dsp:cNvPr id="0" name=""/>
        <dsp:cNvSpPr/>
      </dsp:nvSpPr>
      <dsp:spPr>
        <a:xfrm>
          <a:off x="3733278" y="3010605"/>
          <a:ext cx="2104429" cy="10522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53 РАСПОРЯЖЕНИЕЯ ПО ОСНОВНОЙ ДЕЯТЕЛЬНОСТИ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64096" y="3041423"/>
        <a:ext cx="2042793" cy="990578"/>
      </dsp:txXfrm>
    </dsp:sp>
    <dsp:sp modelId="{E6DC563C-91EC-4489-90D5-5EC846572F87}">
      <dsp:nvSpPr>
        <dsp:cNvPr id="0" name=""/>
        <dsp:cNvSpPr/>
      </dsp:nvSpPr>
      <dsp:spPr>
        <a:xfrm rot="10800000">
          <a:off x="2499777" y="3352575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2610259" y="3426230"/>
        <a:ext cx="875480" cy="220965"/>
      </dsp:txXfrm>
    </dsp:sp>
    <dsp:sp modelId="{A362211E-7736-4859-9CD1-FB10BC5705F2}">
      <dsp:nvSpPr>
        <dsp:cNvPr id="0" name=""/>
        <dsp:cNvSpPr/>
      </dsp:nvSpPr>
      <dsp:spPr>
        <a:xfrm>
          <a:off x="258291" y="3010605"/>
          <a:ext cx="2104429" cy="10522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17 НПА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9109" y="3041423"/>
        <a:ext cx="2042793" cy="990578"/>
      </dsp:txXfrm>
    </dsp:sp>
    <dsp:sp modelId="{27423ACA-47D7-4A4B-967D-2A8988352290}">
      <dsp:nvSpPr>
        <dsp:cNvPr id="0" name=""/>
        <dsp:cNvSpPr/>
      </dsp:nvSpPr>
      <dsp:spPr>
        <a:xfrm rot="18114696">
          <a:off x="1677256" y="1883273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1787739" y="1956928"/>
        <a:ext cx="875480" cy="2209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633A7-1EA0-40CA-84E9-B7E2221F407D}">
      <dsp:nvSpPr>
        <dsp:cNvPr id="0" name=""/>
        <dsp:cNvSpPr/>
      </dsp:nvSpPr>
      <dsp:spPr>
        <a:xfrm>
          <a:off x="636104" y="74703"/>
          <a:ext cx="5131772" cy="58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Действующие комиссии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3189" y="91788"/>
        <a:ext cx="5097602" cy="549163"/>
      </dsp:txXfrm>
    </dsp:sp>
    <dsp:sp modelId="{000EA505-A9A6-4CDF-9DDD-4ECF40518CA0}">
      <dsp:nvSpPr>
        <dsp:cNvPr id="0" name=""/>
        <dsp:cNvSpPr/>
      </dsp:nvSpPr>
      <dsp:spPr>
        <a:xfrm>
          <a:off x="696749" y="1581891"/>
          <a:ext cx="1068023" cy="20032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Межведомственная </a:t>
          </a:r>
          <a:r>
            <a:rPr lang="ru-RU" sz="1100" b="1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комиссиия</a:t>
          </a:r>
          <a:endParaRPr lang="ru-RU" sz="11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8030" y="1613172"/>
        <a:ext cx="1005461" cy="1940640"/>
      </dsp:txXfrm>
    </dsp:sp>
    <dsp:sp modelId="{6E5C10C7-CA11-47D3-AD0E-81B3D671499E}">
      <dsp:nvSpPr>
        <dsp:cNvPr id="0" name=""/>
        <dsp:cNvSpPr/>
      </dsp:nvSpPr>
      <dsp:spPr>
        <a:xfrm>
          <a:off x="1854280" y="2840575"/>
          <a:ext cx="1153551" cy="2009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Комиссия по рассмотрению вопросов, связанных с неуплатой всех видов налоговых и неналоговых платежей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88066" y="2874361"/>
        <a:ext cx="1085979" cy="1941888"/>
      </dsp:txXfrm>
    </dsp:sp>
    <dsp:sp modelId="{495F1EA9-46F9-4B7C-B7B4-B8F7C253FD2F}">
      <dsp:nvSpPr>
        <dsp:cNvPr id="0" name=""/>
        <dsp:cNvSpPr/>
      </dsp:nvSpPr>
      <dsp:spPr>
        <a:xfrm>
          <a:off x="3259445" y="2840575"/>
          <a:ext cx="1109785" cy="2009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Комиссия по оказанию адресной материальной помощи 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91949" y="2873079"/>
        <a:ext cx="1044777" cy="1944452"/>
      </dsp:txXfrm>
    </dsp:sp>
    <dsp:sp modelId="{0BDCCC99-5A5B-40F8-8E4E-54B7B2656A93}">
      <dsp:nvSpPr>
        <dsp:cNvPr id="0" name=""/>
        <dsp:cNvSpPr/>
      </dsp:nvSpPr>
      <dsp:spPr>
        <a:xfrm>
          <a:off x="2057424" y="738321"/>
          <a:ext cx="1253232" cy="14035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Общественная жилищная комиссия 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4130" y="775027"/>
        <a:ext cx="1179820" cy="1330132"/>
      </dsp:txXfrm>
    </dsp:sp>
    <dsp:sp modelId="{BCD762E1-2CE7-4859-A80B-8B219E801E73}">
      <dsp:nvSpPr>
        <dsp:cNvPr id="0" name=""/>
        <dsp:cNvSpPr/>
      </dsp:nvSpPr>
      <dsp:spPr>
        <a:xfrm>
          <a:off x="3542311" y="738321"/>
          <a:ext cx="1285319" cy="13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Комиссия по содействию семье и школе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79957" y="775967"/>
        <a:ext cx="1210027" cy="1295151"/>
      </dsp:txXfrm>
    </dsp:sp>
    <dsp:sp modelId="{1505A41E-47C9-4D34-A8DE-C364E2D8C4A1}">
      <dsp:nvSpPr>
        <dsp:cNvPr id="0" name=""/>
        <dsp:cNvSpPr/>
      </dsp:nvSpPr>
      <dsp:spPr>
        <a:xfrm>
          <a:off x="4967275" y="1669447"/>
          <a:ext cx="1178373" cy="20347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Комиссия по вопросам возмещения затрат понесенных при производстве работ по капитальному ремонту жилых помещений нанимателями муниципального жилого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01788" y="1703960"/>
        <a:ext cx="1109347" cy="19656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B0E96-817E-4480-BE51-D7C7C13C695A}">
      <dsp:nvSpPr>
        <dsp:cNvPr id="0" name=""/>
        <dsp:cNvSpPr/>
      </dsp:nvSpPr>
      <dsp:spPr>
        <a:xfrm>
          <a:off x="0" y="13418"/>
          <a:ext cx="3960440" cy="1198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Решение о признании МКД № 1 в дер. Бор аварийным и подлежащим сносу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485" y="71903"/>
        <a:ext cx="3843470" cy="1081110"/>
      </dsp:txXfrm>
    </dsp:sp>
    <dsp:sp modelId="{EF3B4E4A-6A55-4E30-990F-BB02CFEEE982}">
      <dsp:nvSpPr>
        <dsp:cNvPr id="0" name=""/>
        <dsp:cNvSpPr/>
      </dsp:nvSpPr>
      <dsp:spPr>
        <a:xfrm>
          <a:off x="0" y="1211498"/>
          <a:ext cx="3960440" cy="257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44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2 заседания комиссии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211498"/>
        <a:ext cx="3960440" cy="257074"/>
      </dsp:txXfrm>
    </dsp:sp>
    <dsp:sp modelId="{D014AD5E-417C-4104-BBE3-A9627D814675}">
      <dsp:nvSpPr>
        <dsp:cNvPr id="0" name=""/>
        <dsp:cNvSpPr/>
      </dsp:nvSpPr>
      <dsp:spPr>
        <a:xfrm>
          <a:off x="0" y="1468573"/>
          <a:ext cx="3960440" cy="1198080"/>
        </a:xfrm>
        <a:prstGeom prst="roundRect">
          <a:avLst/>
        </a:prstGeom>
        <a:solidFill>
          <a:schemeClr val="accent2">
            <a:hueOff val="10483529"/>
            <a:satOff val="-1988"/>
            <a:lumOff val="-99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 признании  жилого помещение в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дер.Колбеки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дом 3 квартира 4 непригодным для проживания и не подлежащим капитальному ремонту и восстановительным работам.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485" y="1527058"/>
        <a:ext cx="3843470" cy="10811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E78D68-814A-4891-AB8A-F558D8A205EA}">
      <dsp:nvSpPr>
        <dsp:cNvPr id="0" name=""/>
        <dsp:cNvSpPr/>
      </dsp:nvSpPr>
      <dsp:spPr>
        <a:xfrm rot="5400000">
          <a:off x="-476064" y="548072"/>
          <a:ext cx="2780928" cy="168478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289 300,00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2008" y="842392"/>
        <a:ext cx="1684784" cy="1096144"/>
      </dsp:txXfrm>
    </dsp:sp>
    <dsp:sp modelId="{037AC6AC-4117-4203-BB3F-A8A5441328CB}">
      <dsp:nvSpPr>
        <dsp:cNvPr id="0" name=""/>
        <dsp:cNvSpPr/>
      </dsp:nvSpPr>
      <dsp:spPr>
        <a:xfrm rot="5400000">
          <a:off x="1979103" y="65724"/>
          <a:ext cx="1938536" cy="2527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684783" y="454676"/>
        <a:ext cx="2432544" cy="17492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E78D68-814A-4891-AB8A-F558D8A205EA}">
      <dsp:nvSpPr>
        <dsp:cNvPr id="0" name=""/>
        <dsp:cNvSpPr/>
      </dsp:nvSpPr>
      <dsp:spPr>
        <a:xfrm rot="5400000">
          <a:off x="-476064" y="548072"/>
          <a:ext cx="2780928" cy="168478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4 483 176,84 тысяч рублей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2008" y="842392"/>
        <a:ext cx="1684784" cy="1096144"/>
      </dsp:txXfrm>
    </dsp:sp>
    <dsp:sp modelId="{037AC6AC-4117-4203-BB3F-A8A5441328CB}">
      <dsp:nvSpPr>
        <dsp:cNvPr id="0" name=""/>
        <dsp:cNvSpPr/>
      </dsp:nvSpPr>
      <dsp:spPr>
        <a:xfrm rot="5400000">
          <a:off x="1979103" y="65724"/>
          <a:ext cx="1938536" cy="2527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Фактические расходы по подпрограмме за период 2021 года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684783" y="454676"/>
        <a:ext cx="2432544" cy="1749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C49BF34-F037-47F8-801C-930EEBA39588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71B8D06-71DE-4FB8-929E-77C7EDD13E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hart" Target="../charts/chart12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88.jpe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89.jpeg"/><Relationship Id="rId9" Type="http://schemas.microsoft.com/office/2007/relationships/diagramDrawing" Target="../diagrams/drawing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chart" Target="../charts/chart26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2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chart" Target="../charts/chart33.xml"/><Relationship Id="rId7" Type="http://schemas.openxmlformats.org/officeDocument/2006/relationships/diagramColors" Target="../diagrams/colors11.xm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chart" Target="../charts/chart35.xml"/><Relationship Id="rId7" Type="http://schemas.openxmlformats.org/officeDocument/2006/relationships/diagramColors" Target="../diagrams/colors12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8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chart" Target="../charts/chart36.xml"/><Relationship Id="rId7" Type="http://schemas.openxmlformats.org/officeDocument/2006/relationships/diagramColors" Target="../diagrams/colors14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chart" Target="../charts/chart37.xml"/><Relationship Id="rId7" Type="http://schemas.openxmlformats.org/officeDocument/2006/relationships/diagramColors" Target="../diagrams/colors15.xml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chart" Target="../charts/chart38.xml"/><Relationship Id="rId7" Type="http://schemas.openxmlformats.org/officeDocument/2006/relationships/diagramColors" Target="../diagrams/colors17.xml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9.xml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4" Type="http://schemas.openxmlformats.org/officeDocument/2006/relationships/chart" Target="../charts/chart39.xml"/><Relationship Id="rId9" Type="http://schemas.microsoft.com/office/2007/relationships/diagramDrawing" Target="../diagrams/drawing1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2.png"/><Relationship Id="rId4" Type="http://schemas.openxmlformats.org/officeDocument/2006/relationships/oleObject" Target="../embeddings/oleObject1.bin"/></Relationships>
</file>

<file path=ppt/slides/_rels/slide9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chart" Target="../charts/chart40.xml"/><Relationship Id="rId7" Type="http://schemas.openxmlformats.org/officeDocument/2006/relationships/diagramColors" Target="../diagrams/colors20.xml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708920"/>
            <a:ext cx="8929867" cy="1368152"/>
          </a:xfrm>
        </p:spPr>
        <p:txBody>
          <a:bodyPr/>
          <a:lstStyle/>
          <a:p>
            <a:pPr algn="r"/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бюджет </a:t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для граждан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581128"/>
            <a:ext cx="8316416" cy="504056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 годовому отчету </a:t>
            </a:r>
          </a:p>
          <a:p>
            <a:pPr algn="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 исполнении бюджета борского сельского поселения за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год  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2160240" cy="33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44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2" y="908720"/>
            <a:ext cx="4536504" cy="34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214742"/>
              </p:ext>
            </p:extLst>
          </p:nvPr>
        </p:nvGraphicFramePr>
        <p:xfrm>
          <a:off x="1691680" y="836712"/>
          <a:ext cx="705678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546" y="39008"/>
            <a:ext cx="7520940" cy="54864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0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54859189"/>
              </p:ext>
            </p:extLst>
          </p:nvPr>
        </p:nvGraphicFramePr>
        <p:xfrm>
          <a:off x="-180528" y="1196752"/>
          <a:ext cx="71287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3808" y="494290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297. 4 </a:t>
            </a:r>
          </a:p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ТЫСЯЧ</a:t>
            </a:r>
          </a:p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3728" y="594928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265,8</a:t>
            </a:r>
          </a:p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ТЫСЯЧ</a:t>
            </a:r>
          </a:p>
          <a:p>
            <a:pPr algn="ctr"/>
            <a:r>
              <a:rPr lang="ru-RU" sz="1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896" y="1332057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расходы на функционирование </a:t>
            </a:r>
            <a:endParaRPr lang="ru-RU" sz="1600" dirty="0" smtClean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Совета </a:t>
            </a:r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депутатов Борского сельского поселения</a:t>
            </a:r>
            <a:endParaRPr lang="ru-RU" sz="1600" b="1" dirty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5976" y="2420888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на функционирование </a:t>
            </a:r>
            <a:endParaRPr lang="ru-RU" sz="1600" dirty="0" smtClean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Борского сельского поселения</a:t>
            </a:r>
            <a:endParaRPr lang="ru-RU" sz="1600" b="1" dirty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371703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по другим </a:t>
            </a:r>
            <a:endParaRPr lang="ru-RU" sz="1600" dirty="0" smtClean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общегосударственным </a:t>
            </a:r>
            <a:r>
              <a:rPr lang="ru-RU" sz="1600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вопросам </a:t>
            </a:r>
            <a:endParaRPr lang="ru-RU" sz="1600" b="1" dirty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5976" y="4932457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другим </a:t>
            </a:r>
            <a:endParaRPr lang="ru-RU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общегосударственным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вопросам </a:t>
            </a:r>
            <a:endParaRPr lang="ru-RU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35896" y="6186790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выплату муниципальной пенсии</a:t>
            </a:r>
            <a:endParaRPr lang="ru-RU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6512" y="1251337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400" b="1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МЛН 881 376 ТЫСЯЧ РУБЛЕЙ</a:t>
            </a:r>
          </a:p>
          <a:p>
            <a:pPr algn="ctr"/>
            <a:r>
              <a:rPr lang="ru-RU" sz="1400" b="1" dirty="0" smtClean="0">
                <a:solidFill>
                  <a:srgbClr val="506E94"/>
                </a:solidFill>
                <a:latin typeface="Times New Roman" pitchFamily="18" charset="0"/>
                <a:cs typeface="Times New Roman" pitchFamily="18" charset="0"/>
              </a:rPr>
              <a:t>ФАКТИЧЕСКИЙ ОБЪЕМ НЕПРОГРАММНЫХ РАСХОДОВ БЮДЖЕТА ЗА 2021 ГОД</a:t>
            </a:r>
            <a:endParaRPr lang="ru-RU" sz="1400" b="1" dirty="0">
              <a:solidFill>
                <a:srgbClr val="506E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Shape 25"/>
          <p:cNvSpPr/>
          <p:nvPr/>
        </p:nvSpPr>
        <p:spPr>
          <a:xfrm rot="17530807">
            <a:off x="596844" y="2631804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Shape 27"/>
          <p:cNvSpPr/>
          <p:nvPr/>
        </p:nvSpPr>
        <p:spPr>
          <a:xfrm rot="7357294">
            <a:off x="235651" y="3622039"/>
            <a:ext cx="2025037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TextBox 24"/>
          <p:cNvSpPr txBox="1"/>
          <p:nvPr/>
        </p:nvSpPr>
        <p:spPr>
          <a:xfrm>
            <a:off x="611560" y="374461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НЕПРОГРАММНЫЕ РАСХОДЫ </a:t>
            </a:r>
          </a:p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495" y="5661248"/>
            <a:ext cx="25693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15% УДЕЛЬНЫЙ ВЕС НЕПРОГРАММНЫХ РАСХОДОВ В</a:t>
            </a:r>
          </a:p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ОБЩЕМ ОБЪЕМЕ РАСХОДОВ БЮДЖЕТА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6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54954501"/>
              </p:ext>
            </p:extLst>
          </p:nvPr>
        </p:nvGraphicFramePr>
        <p:xfrm>
          <a:off x="215516" y="1287418"/>
          <a:ext cx="7668852" cy="489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004048" y="2575056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5 открытых конкурсов в электронной форме по приобретению жилых помещений для расселения многоквартирного дома № 2 в поселке Сельхозтехника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4048" y="4175933"/>
            <a:ext cx="31683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13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закупок у единственного поставщика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642 695,83 рублей (муниципальные контракты по предоставлению электроэнергии, услуг связи, вывоза ТКО, проведение государственной экспертизы по проектно-изыскательским работам).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Shape 27"/>
          <p:cNvSpPr/>
          <p:nvPr/>
        </p:nvSpPr>
        <p:spPr>
          <a:xfrm rot="4997317">
            <a:off x="1179692" y="4122461"/>
            <a:ext cx="2025037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TextBox 24"/>
          <p:cNvSpPr txBox="1"/>
          <p:nvPr/>
        </p:nvSpPr>
        <p:spPr>
          <a:xfrm>
            <a:off x="1115616" y="3284984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КОНТРАКТЫ НА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СУММУ                     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28 324 496,93 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4564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открытый электронный аукцион по ремонту автомобильной дороги общего пользования местного значения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Shape 25"/>
          <p:cNvSpPr/>
          <p:nvPr/>
        </p:nvSpPr>
        <p:spPr>
          <a:xfrm rot="20243976">
            <a:off x="833964" y="1762169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050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ral-meridian.ru/wp-content/uploads/2018/09/ukazatelbezraboticarabo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4664"/>
            <a:ext cx="51845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979323"/>
              </p:ext>
            </p:extLst>
          </p:nvPr>
        </p:nvGraphicFramePr>
        <p:xfrm>
          <a:off x="107504" y="1484784"/>
          <a:ext cx="7521575" cy="3579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7155"/>
            <a:ext cx="7520940" cy="5486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КОЛЛИЧЕСТВО БЕЗРАБОТНЫХ ГРАЖДАН</a:t>
            </a:r>
            <a:endParaRPr lang="ru-RU" dirty="0"/>
          </a:p>
        </p:txBody>
      </p:sp>
      <p:sp>
        <p:nvSpPr>
          <p:cNvPr id="5" name="Shape 4"/>
          <p:cNvSpPr/>
          <p:nvPr/>
        </p:nvSpPr>
        <p:spPr>
          <a:xfrm rot="4845940">
            <a:off x="3994519" y="2034536"/>
            <a:ext cx="2108998" cy="1431198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77" y="2825683"/>
            <a:ext cx="216024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76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38525"/>
            <a:ext cx="3491474" cy="445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730430"/>
              </p:ext>
            </p:extLst>
          </p:nvPr>
        </p:nvGraphicFramePr>
        <p:xfrm>
          <a:off x="107504" y="980728"/>
          <a:ext cx="525658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7155"/>
            <a:ext cx="7520940" cy="5486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Воинский учёт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2866479" cy="382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население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1444285"/>
              </p:ext>
            </p:extLst>
          </p:nvPr>
        </p:nvGraphicFramePr>
        <p:xfrm>
          <a:off x="755576" y="908720"/>
          <a:ext cx="8640959" cy="4489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2" name="Picture 4" descr="https://avatars.mds.yandex.net/get-zen_doc/1708203/pub_5e05c50c2beb4900af3ba89d_5e05c6eb3d5f6900b05e56f1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3028255" cy="281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5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624"/>
            <a:ext cx="31683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население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889102"/>
              </p:ext>
            </p:extLst>
          </p:nvPr>
        </p:nvGraphicFramePr>
        <p:xfrm>
          <a:off x="683568" y="1556792"/>
          <a:ext cx="7421190" cy="3384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2555">
            <a:off x="2477557" y="1107376"/>
            <a:ext cx="3666591" cy="335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70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653" y="332656"/>
            <a:ext cx="7520940" cy="5486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0" y="1153004"/>
            <a:ext cx="3282638" cy="26289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1976141" cy="26348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68" y="3975622"/>
            <a:ext cx="1944216" cy="25922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23" y="4005064"/>
            <a:ext cx="1977684" cy="26369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94685"/>
            <a:ext cx="88209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74805"/>
            <a:ext cx="4688158" cy="26071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6848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7"/>
            <a:ext cx="3338165" cy="2503624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8010"/>
            <a:ext cx="5832648" cy="111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980728"/>
            <a:ext cx="2667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«Китаев Р.С.»</a:t>
            </a:r>
            <a:endParaRPr lang="ru-RU" sz="20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63602178"/>
              </p:ext>
            </p:extLst>
          </p:nvPr>
        </p:nvGraphicFramePr>
        <p:xfrm>
          <a:off x="3661693" y="1412777"/>
          <a:ext cx="5230787" cy="35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7476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7824" y="980728"/>
            <a:ext cx="3128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«Магомедов М.А.»</a:t>
            </a:r>
            <a:endParaRPr lang="ru-RU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3" y="1844824"/>
            <a:ext cx="4084746" cy="3063561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194" name="Picture 2" descr="http://test.orelsau.ru/upload/medialibrary/fb3/fb319597e2fdca2f6308352ee8e3a0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2" y="110503"/>
            <a:ext cx="6867479" cy="130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93997" y="1218033"/>
            <a:ext cx="3442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«Магомедов М.А.»</a:t>
            </a:r>
            <a:endParaRPr lang="ru-RU" sz="20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56574626"/>
              </p:ext>
            </p:extLst>
          </p:nvPr>
        </p:nvGraphicFramePr>
        <p:xfrm>
          <a:off x="4220070" y="2060848"/>
          <a:ext cx="4632176" cy="23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256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9257"/>
            <a:ext cx="5412374" cy="103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10647" y="929731"/>
            <a:ext cx="2953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КФХ </a:t>
            </a:r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«Тихонов А.В.»</a:t>
            </a:r>
            <a:endParaRPr lang="ru-RU" sz="20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sun9-44.userapi.com/impg/Ls6UpBxiDgRi3vqOzfdybccGVOmMLAszSCQZYw/FtTqjmCn_sg.jpg?size=2560x1707&amp;quality=96&amp;sign=e39b881793092381bdf173b7d88fffd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524646" cy="3017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88853182"/>
              </p:ext>
            </p:extLst>
          </p:nvPr>
        </p:nvGraphicFramePr>
        <p:xfrm>
          <a:off x="4608988" y="1481126"/>
          <a:ext cx="424847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0967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71346"/>
            <a:ext cx="3725247" cy="232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41" y="107105"/>
            <a:ext cx="5665463" cy="1078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381" y="259376"/>
            <a:ext cx="7520940" cy="5486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0809" y="871236"/>
            <a:ext cx="3684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КФХ "КАТУМСКИЕ ОВЦЫ"</a:t>
            </a:r>
            <a:endParaRPr lang="ru-RU" sz="2000" b="1" i="0" cap="all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1346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369228"/>
              </p:ext>
            </p:extLst>
          </p:nvPr>
        </p:nvGraphicFramePr>
        <p:xfrm>
          <a:off x="4534162" y="2204864"/>
          <a:ext cx="4032125" cy="3139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983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5486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Уважаемые жители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сельского поселения!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040840"/>
            <a:ext cx="91440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целях реализации принципа прозрачности, открытости бюджета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 информирования жителей о расходовании средств бюджета,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вашему вниманию представляется «бюджет для граждан»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 годовому отчету об исполнении бюджета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борского сельского поселения за 2021 год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3645024"/>
            <a:ext cx="91440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«Бюджет для граждан» познакомит вас с основами бюджетного процесса и данными отчета об исполнении основного финансового документа Борского сельского поселения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867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3356992"/>
            <a:ext cx="4403228" cy="292453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0" y="1484784"/>
            <a:ext cx="4254383" cy="280831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266" name="Picture 2" descr="http://test.orelsau.ru/upload/medialibrary/fb3/fb319597e2fdca2f6308352ee8e3a0d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7080"/>
            <a:ext cx="61531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980728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ООО «Нептун»</a:t>
            </a:r>
            <a:endParaRPr lang="ru-RU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58655"/>
            <a:ext cx="1859360" cy="185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учреждения образования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28638"/>
            <a:ext cx="3240361" cy="24302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275853" cy="24568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25804"/>
            <a:ext cx="3275853" cy="24568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01" y="4039114"/>
            <a:ext cx="3240360" cy="24302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370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учреждения образования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77959339"/>
              </p:ext>
            </p:extLst>
          </p:nvPr>
        </p:nvGraphicFramePr>
        <p:xfrm>
          <a:off x="1547664" y="98072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37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4829175" cy="33051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275327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медицина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05323"/>
            <a:ext cx="4355841" cy="29020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3828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УСЛУГИ ПОЧТОВОЙ СВЯЗИ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4032448" cy="30243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0747"/>
            <a:ext cx="4502209" cy="32403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2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83099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2376264" cy="23762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55555"/>
            <a:ext cx="4117072" cy="11503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LeftFacing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 descr="https://pbs.twimg.com/media/D0hIjZ1WoAEXZca.jpg: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0805"/>
            <a:ext cx="4135383" cy="232386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Above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l-legal.ru/upload/000/u2/030/8521fbb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29" y="3140968"/>
            <a:ext cx="2734876" cy="18025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Top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7441" y="4908637"/>
            <a:ext cx="3817138" cy="5232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Top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МУП «ЖКХ БОРСКОЕ</a:t>
            </a:r>
            <a:r>
              <a:rPr lang="ru-RU" sz="2800" b="1" cap="none" spc="50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cap="none" spc="50" dirty="0">
              <a:ln w="11430"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7" y="1"/>
            <a:ext cx="4283968" cy="142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3" y="1239927"/>
            <a:ext cx="3761694" cy="211301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07036"/>
            <a:ext cx="3320333" cy="2207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2" y="3607036"/>
            <a:ext cx="3366318" cy="22380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54268"/>
            <a:ext cx="3306060" cy="21980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53275"/>
            <a:ext cx="4229526" cy="281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8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98" y="-16464"/>
            <a:ext cx="1552119" cy="155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2746507" cy="3662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980728"/>
            <a:ext cx="4300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Библиотечное обслуживание</a:t>
            </a:r>
            <a:endParaRPr lang="ru-RU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2844316" cy="3792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96290"/>
            <a:ext cx="4091947" cy="30689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0875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980728"/>
            <a:ext cx="5316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Фестиваль « Музыкальный сентябрь»</a:t>
            </a:r>
            <a:endParaRPr lang="ru-RU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6973"/>
            <a:ext cx="3744416" cy="280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\\192.168.1.111\обменник\2. ДЛЯ ОБЩЕГО ПОЛЬЗОВАНИЯ  2\ФОТО РАБОТ И МЕРОПРИЯТИЙ\2021 год\комфортная среда\комфортная среда октябрь\20210911_153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46973"/>
            <a:ext cx="3015044" cy="3015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43" y="3284984"/>
            <a:ext cx="3732111" cy="2799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4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</a:t>
            </a:r>
            <a:endParaRPr lang="ru-RU" dirty="0"/>
          </a:p>
        </p:txBody>
      </p:sp>
      <p:pic>
        <p:nvPicPr>
          <p:cNvPr id="5124" name="Picture 4" descr="\\192.168.1.111\обменник\2. ДЛЯ ОБЩЕГО ПОЛЬЗОВАНИЯ  2\ФОТО РАБОТ И МЕРОПРИЯТИЙ\2021 год\комфортная среда\комфортная среда октябрь\IMG_20211011_080755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070498" cy="3052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02259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\\192.168.1.111\обменник\2. ДЛЯ ОБЩЕГО ПОЛЬЗОВАНИЯ  2\ФОТО РАБОТ И МЕРОПРИЯТИЙ\2021 год\комфортная среда\комфортная среда октябрь\IMG_20211011_081041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6"/>
            <a:ext cx="4038378" cy="30287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2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5486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«бюджет для граждан»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780928"/>
            <a:ext cx="91440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Обеспечивает понятное и доступное представление для граждан об исполнении бюджета;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all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Позволяет гражданам составить представление о направлениях расходования бюджетных средств и сделать выводы об эффективности расходов и целевом использовании средств;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Информация предназначена для широкого круга пользователей любой возрастной группы и статуса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34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89" y="3573016"/>
            <a:ext cx="4735973" cy="152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Аллея славы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0" y="908720"/>
            <a:ext cx="3963388" cy="328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54" y="1009525"/>
            <a:ext cx="4160216" cy="3152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42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111\обменник\2. ДЛЯ ОБЩЕГО ПОЛЬЗОВАНИЯ  2\ФОТО РАБОТ И МЕРОПРИЯТИЙ\2021 год\Ветеранское подворье\Ветеранское подворье 2021\Бочарова-цветовод\378c1210-c6be-4277-9249-152957f24d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95104"/>
            <a:ext cx="3096344" cy="4128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027" name="Picture 3" descr="\\192.168.1.111\обменник\2. ДЛЯ ОБЩЕГО ПОЛЬЗОВАНИЯ  2\ФОТО РАБОТ И МЕРОПРИЯТИЙ\2021 год\Ветеранское подворье\Ветеранское подворье 2021\Афонасьева -овощевод\76b235c7-74e5-4df2-af86-bad308f2b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2893"/>
            <a:ext cx="2904660" cy="38728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862" y="2967335"/>
            <a:ext cx="5361268" cy="3015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4677" y="128841"/>
            <a:ext cx="47996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Ветеранское подворье</a:t>
            </a:r>
            <a:endParaRPr lang="ru-RU" sz="3600" b="1" cap="none" spc="0" dirty="0">
              <a:ln w="11430"/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2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Осуществление местного самоуправления в иных формах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12512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41759322"/>
              </p:ext>
            </p:extLst>
          </p:nvPr>
        </p:nvGraphicFramePr>
        <p:xfrm>
          <a:off x="4139952" y="1124744"/>
          <a:ext cx="486003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529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 депутатов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2081"/>
            <a:ext cx="4752528" cy="23437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17482790"/>
              </p:ext>
            </p:extLst>
          </p:nvPr>
        </p:nvGraphicFramePr>
        <p:xfrm>
          <a:off x="3779912" y="1700808"/>
          <a:ext cx="4824536" cy="3988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71800" y="927415"/>
            <a:ext cx="3637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ДЕЙСТВУЮЩИЕ КОМИССИИ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 депутатов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53584522"/>
              </p:ext>
            </p:extLst>
          </p:nvPr>
        </p:nvGraphicFramePr>
        <p:xfrm>
          <a:off x="1835696" y="11967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789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212976"/>
            <a:ext cx="5040363" cy="3528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553016"/>
            <a:ext cx="4536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ПРИНЯТ </a:t>
            </a:r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ДЕКАБРЯ </a:t>
            </a:r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РЕШЕНИЕМ СОВЕТА ДЕПУТАТОВ</a:t>
            </a:r>
          </a:p>
          <a:p>
            <a:r>
              <a:rPr lang="ru-RU" sz="2000" b="1" cap="al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БОРСКОГО СЕЛЬСКОГО ПОСЕЛЕНИЯЯ </a:t>
            </a:r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75</a:t>
            </a:r>
            <a:endParaRPr lang="ru-RU" sz="20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14847152"/>
              </p:ext>
            </p:extLst>
          </p:nvPr>
        </p:nvGraphicFramePr>
        <p:xfrm>
          <a:off x="3635896" y="1700808"/>
          <a:ext cx="6096000" cy="4774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115616" y="4305290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БЮДЖЕТ ПРИНЯТ </a:t>
            </a:r>
          </a:p>
          <a:p>
            <a:pPr algn="r"/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СБАЛАНСИРОВАННЫМ</a:t>
            </a:r>
            <a:endParaRPr lang="ru-RU" sz="20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2132856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35,5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240" y="2132856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35,5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1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737720900"/>
              </p:ext>
            </p:extLst>
          </p:nvPr>
        </p:nvGraphicFramePr>
        <p:xfrm>
          <a:off x="2285984" y="2000240"/>
          <a:ext cx="8596330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76891912"/>
              </p:ext>
            </p:extLst>
          </p:nvPr>
        </p:nvGraphicFramePr>
        <p:xfrm>
          <a:off x="1942083" y="1357298"/>
          <a:ext cx="5688462" cy="5379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8404" y="1785926"/>
            <a:ext cx="2391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ПРОЦЕССЕ </a:t>
            </a:r>
          </a:p>
          <a:p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ИСПОЛНЕНИЯ БЮДЖЕТ БЫЛ УТОЧНЕН 4 РАЗА</a:t>
            </a:r>
            <a:endParaRPr lang="ru-RU" sz="20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4380848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35,5 МЛН.</a:t>
            </a:r>
          </a:p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4380848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35,5 МЛН.</a:t>
            </a:r>
          </a:p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9952" y="2071678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+ 45,1 МЛН.</a:t>
            </a:r>
          </a:p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16216" y="2090022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+40,0 МЛН.</a:t>
            </a:r>
          </a:p>
          <a:p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1478149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80,6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26123" y="1478148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75,5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088" y="5085184"/>
            <a:ext cx="25089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cap="all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 бюджета составил </a:t>
            </a:r>
          </a:p>
          <a:p>
            <a:pPr algn="r"/>
            <a:r>
              <a:rPr lang="ru-RU" sz="2000" cap="all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536,0 тыс. </a:t>
            </a:r>
          </a:p>
          <a:p>
            <a:pPr algn="r"/>
            <a:r>
              <a:rPr lang="ru-RU" sz="2000" cap="all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2000" cap="all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4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5008" y="332656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96752"/>
            <a:ext cx="2391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ИСПОЛНЕНИЕ</a:t>
            </a:r>
          </a:p>
          <a:p>
            <a:r>
              <a:rPr lang="ru-RU" sz="20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endParaRPr lang="ru-RU" sz="20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659027044"/>
              </p:ext>
            </p:extLst>
          </p:nvPr>
        </p:nvGraphicFramePr>
        <p:xfrm>
          <a:off x="-180528" y="1340768"/>
          <a:ext cx="5400600" cy="5334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65829406"/>
              </p:ext>
            </p:extLst>
          </p:nvPr>
        </p:nvGraphicFramePr>
        <p:xfrm>
          <a:off x="3995936" y="692696"/>
          <a:ext cx="5500726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83568" y="4129335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89,3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3573016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72,5 МЛН. РУБЛЕЙ</a:t>
            </a:r>
            <a:endParaRPr lang="ru-RU" sz="1400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5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информирование населения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5379222" cy="30243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1242940"/>
            <a:ext cx="24935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Официальный сайт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www.adm-bor.ru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1550" y="2401978"/>
            <a:ext cx="41492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https://vk.com/public192598097</a:t>
            </a:r>
            <a:endParaRPr lang="ru-RU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Загрузки\2022-02-15_12-26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09864"/>
            <a:ext cx="4176464" cy="3258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3857061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Муниципальные услуги населению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64833520"/>
              </p:ext>
            </p:extLst>
          </p:nvPr>
        </p:nvGraphicFramePr>
        <p:xfrm>
          <a:off x="323528" y="908720"/>
          <a:ext cx="8280920" cy="496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310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0"/>
            <a:ext cx="4826559" cy="50405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5486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Уважаемые жители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сельского поселения!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2348880"/>
            <a:ext cx="914400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Представляем вам информацию о нашем поселении: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51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Обращения граждан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48680"/>
            <a:ext cx="343766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34885705"/>
              </p:ext>
            </p:extLst>
          </p:nvPr>
        </p:nvGraphicFramePr>
        <p:xfrm>
          <a:off x="1115616" y="764704"/>
          <a:ext cx="7704857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6781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Обращения граждан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30629581"/>
              </p:ext>
            </p:extLst>
          </p:nvPr>
        </p:nvGraphicFramePr>
        <p:xfrm>
          <a:off x="755577" y="764704"/>
          <a:ext cx="806489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6" y="692696"/>
            <a:ext cx="2574432" cy="201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444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0748"/>
            <a:ext cx="3279445" cy="18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06" y="1340768"/>
            <a:ext cx="3653277" cy="245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Обращения граждан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04050542"/>
              </p:ext>
            </p:extLst>
          </p:nvPr>
        </p:nvGraphicFramePr>
        <p:xfrm>
          <a:off x="323528" y="620688"/>
          <a:ext cx="8496945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0680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документооборот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kirov.online/uploads/content/11811/ab6eb81aa1c2aef9657b54d0ddadef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0" y="764704"/>
            <a:ext cx="395970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31382229"/>
              </p:ext>
            </p:extLst>
          </p:nvPr>
        </p:nvGraphicFramePr>
        <p:xfrm>
          <a:off x="3563888" y="1000956"/>
          <a:ext cx="5364088" cy="3796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3693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НОРМОТВОРЧЕСКАЯ ДЕЯТЕЛЬНОСТЬ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&amp;Kcy;&amp;acy;&amp;rcy;&amp;tcy;&amp;icy;&amp;ncy;&amp;kcy;&amp;icy; &amp;pcy;&amp;ocy; &amp;zcy;&amp;acy;&amp;pcy;&amp;rcy;&amp;ocy;&amp;scy;&amp;ucy; &quot;&amp;Ncy;&amp;Ocy;&amp;Rcy;&amp;Mcy;&amp;Ocy;&amp;Tcy;&amp;Vcy;&amp;Ocy;&amp;Rcy;&amp;CHcy;&amp;IEcy;&amp;Scy;&amp;Kcy;&amp;Acy;&amp;YAcy; &amp;Dcy;&amp;IEcy;&amp;YAcy;&amp;Tcy;&amp;IEcy;&amp;Lcy;&amp;SOFTcy;&amp;Ncy;&amp;Ocy;&amp;Scy;&amp;Tcy;&amp;SOFTcy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9311"/>
            <a:ext cx="5616624" cy="24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0766157"/>
              </p:ext>
            </p:extLst>
          </p:nvPr>
        </p:nvGraphicFramePr>
        <p:xfrm>
          <a:off x="2843808" y="76994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8921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http://xn--80ahfz6an9f.xn--p1ai/upload/iblock/589/5894a41fb52664e94f7e3e0ea3da755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" y="188640"/>
            <a:ext cx="4872753" cy="269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действующие комиссии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70387734"/>
              </p:ext>
            </p:extLst>
          </p:nvPr>
        </p:nvGraphicFramePr>
        <p:xfrm>
          <a:off x="2339752" y="692696"/>
          <a:ext cx="626469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13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312368" cy="223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комиссия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рассмотрению вопросов, связанных с неуплатой всех видов налоговых и неналоговых платежей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05922239"/>
              </p:ext>
            </p:extLst>
          </p:nvPr>
        </p:nvGraphicFramePr>
        <p:xfrm>
          <a:off x="2915816" y="836712"/>
          <a:ext cx="5832648" cy="399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1472">
            <a:off x="4222490" y="324648"/>
            <a:ext cx="2424856" cy="380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83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межведомственная комиссия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2388991" cy="36447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09" y="1628800"/>
            <a:ext cx="2189300" cy="323592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7"/>
            <a:ext cx="2216439" cy="309634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04082832"/>
              </p:ext>
            </p:extLst>
          </p:nvPr>
        </p:nvGraphicFramePr>
        <p:xfrm>
          <a:off x="4932040" y="908720"/>
          <a:ext cx="3960440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7372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515544" cy="351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бесхозяйное и выморочное имущество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87085213"/>
              </p:ext>
            </p:extLst>
          </p:nvPr>
        </p:nvGraphicFramePr>
        <p:xfrm>
          <a:off x="2771800" y="548680"/>
          <a:ext cx="609600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7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" y="1844824"/>
            <a:ext cx="9148163" cy="30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Поздравление ветеранов и участников ВОВ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528392" cy="470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600400" cy="4628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04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20940" cy="5486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население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923928" y="1124742"/>
          <a:ext cx="4968552" cy="35215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85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32 НАСЕЛЕННЫХ ПУНКТА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КРУПНЫЕ: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дер. Бор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пос. Сельхозтехника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пос. Ларьян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дер. </a:t>
                      </a:r>
                      <a:r>
                        <a:rPr lang="ru-RU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Мозолёво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57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БЕЗ ПРОЖИВАЮЩЕГО НАСЕЛЕНИЯ :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дер. </a:t>
                      </a:r>
                      <a:r>
                        <a:rPr lang="ru-RU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Гостихино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дер. </a:t>
                      </a:r>
                      <a:r>
                        <a:rPr lang="ru-RU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Паньково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4" y="980727"/>
            <a:ext cx="2893607" cy="374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65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0940" cy="54864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всероссийский субботник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за 2021 год\всероссийский субботник\IMG_20210423_111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20" y="836712"/>
            <a:ext cx="3678714" cy="49049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за 2021 год\всероссийский субботник\IMG_20210423_100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46" y="803861"/>
            <a:ext cx="3703353" cy="49378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88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4"/>
          <a:stretch/>
        </p:blipFill>
        <p:spPr>
          <a:xfrm>
            <a:off x="611560" y="2060849"/>
            <a:ext cx="8228987" cy="47971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80691688"/>
              </p:ext>
            </p:extLst>
          </p:nvPr>
        </p:nvGraphicFramePr>
        <p:xfrm>
          <a:off x="827584" y="1412776"/>
          <a:ext cx="739214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535" y="2266508"/>
            <a:ext cx="2319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НАЛОГОВЫЕ И НЕНАЛОГОВЫЕ ПОСТУПЛЕНИЯ 6,3 МЛН. РУБЛЕЙ</a:t>
            </a:r>
            <a:endParaRPr lang="ru-RU" sz="2000" dirty="0">
              <a:solidFill>
                <a:srgbClr val="08A1D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1992" y="2276872"/>
            <a:ext cx="2456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65,</a:t>
            </a:r>
            <a:r>
              <a:rPr lang="ru-RU" sz="2000" dirty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 МЛН. РУБЛЕЙ</a:t>
            </a:r>
            <a:endParaRPr lang="ru-RU" sz="2000" dirty="0">
              <a:solidFill>
                <a:srgbClr val="08A1D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69745123"/>
              </p:ext>
            </p:extLst>
          </p:nvPr>
        </p:nvGraphicFramePr>
        <p:xfrm>
          <a:off x="11059" y="798845"/>
          <a:ext cx="9144000" cy="6059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81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4305" y="1268760"/>
            <a:ext cx="62995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66058968"/>
              </p:ext>
            </p:extLst>
          </p:nvPr>
        </p:nvGraphicFramePr>
        <p:xfrm>
          <a:off x="395536" y="1397000"/>
          <a:ext cx="8208912" cy="440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31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4"/>
          <a:stretch/>
        </p:blipFill>
        <p:spPr>
          <a:xfrm>
            <a:off x="611560" y="2060849"/>
            <a:ext cx="8228987" cy="47971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760"/>
            <a:ext cx="8928992" cy="90558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БОРСКОГО СЕЛЬСКОГО ПОСЕЛЕНИЯ 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61108683"/>
              </p:ext>
            </p:extLst>
          </p:nvPr>
        </p:nvGraphicFramePr>
        <p:xfrm>
          <a:off x="827584" y="1567275"/>
          <a:ext cx="739214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860032" y="4293096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96 %</a:t>
            </a:r>
            <a:endParaRPr lang="ru-RU" sz="28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3049796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4 %</a:t>
            </a:r>
            <a:endParaRPr lang="ru-RU" sz="2800" b="1" cap="all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35" y="2266508"/>
            <a:ext cx="2679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НЕПРОГРАММНЫЕ РАСХОДЫ </a:t>
            </a:r>
          </a:p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11,1 МЛН. РУБЛЕЙ</a:t>
            </a:r>
            <a:endParaRPr lang="ru-RU" sz="2000" dirty="0">
              <a:solidFill>
                <a:srgbClr val="08A1D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1992" y="2204864"/>
            <a:ext cx="2456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ПРОГРАММНЫЕ РАСХОДЫ</a:t>
            </a:r>
          </a:p>
          <a:p>
            <a:pPr algn="ctr"/>
            <a:r>
              <a:rPr lang="ru-RU" sz="2000" dirty="0" smtClean="0">
                <a:solidFill>
                  <a:srgbClr val="08A1D9"/>
                </a:solidFill>
                <a:latin typeface="Times New Roman" pitchFamily="18" charset="0"/>
                <a:cs typeface="Times New Roman" pitchFamily="18" charset="0"/>
              </a:rPr>
              <a:t>61.6 МЛН. РУБЛЕЙ</a:t>
            </a:r>
            <a:endParaRPr lang="ru-RU" sz="2000" dirty="0">
              <a:solidFill>
                <a:srgbClr val="08A1D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9" y="116632"/>
            <a:ext cx="4541827" cy="3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9036496" cy="1121610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7992" y="3096977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территории Борского сельского поселения Бокситогорского муниципального района Ленинградской области» на 2022 год и плановый период 2023 и 2024 годов</a:t>
            </a:r>
          </a:p>
        </p:txBody>
      </p:sp>
    </p:spTree>
    <p:extLst>
      <p:ext uri="{BB962C8B-B14F-4D97-AF65-F5344CB8AC3E}">
        <p14:creationId xmlns:p14="http://schemas.microsoft.com/office/powerpoint/2010/main" val="20562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1628800"/>
            <a:ext cx="42377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«Обеспечение безопасности на территории Борского сельского поселения Бокситогорского муниципального района Ленинградской области»</a:t>
            </a:r>
          </a:p>
          <a:p>
            <a:pPr algn="ctr"/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23317678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88224" y="2367242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03187231"/>
              </p:ext>
            </p:extLst>
          </p:nvPr>
        </p:nvGraphicFramePr>
        <p:xfrm>
          <a:off x="107504" y="1556792"/>
          <a:ext cx="6781596" cy="4530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85465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0"/>
            <a:ext cx="8784977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2193" y="1628800"/>
            <a:ext cx="4237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«Ремонт и содержание автомобильных дорог общего пользования на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38730370"/>
              </p:ext>
            </p:extLst>
          </p:nvPr>
        </p:nvGraphicFramePr>
        <p:xfrm>
          <a:off x="5004048" y="2852936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13834839"/>
              </p:ext>
            </p:extLst>
          </p:nvPr>
        </p:nvGraphicFramePr>
        <p:xfrm>
          <a:off x="107503" y="1268761"/>
          <a:ext cx="6192689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28893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2940508" cy="3920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1700808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«Ремонт и содержание автомобильных дорог общего пользования на территории Борского сельского поселения»</a:t>
            </a:r>
          </a:p>
        </p:txBody>
      </p:sp>
      <p:pic>
        <p:nvPicPr>
          <p:cNvPr id="10244" name="Picture 4" descr="https://pbs.twimg.com/media/DUyvSONW0AAQScI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75" y="3338488"/>
            <a:ext cx="4442704" cy="24990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bliqueTop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0"/>
          <p:cNvSpPr/>
          <p:nvPr/>
        </p:nvSpPr>
        <p:spPr>
          <a:xfrm rot="10468103">
            <a:off x="3554974" y="1647161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413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166"/>
            <a:ext cx="8928992" cy="905586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1196752"/>
            <a:ext cx="334439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400" b="1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400" b="1" dirty="0" smtClean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асфальтирование) автомобильной дороги общего пользования местного значения (участок автодороги от Борской СОШ до МКД №32 протяженностью 280 м) в дер. Бор </a:t>
            </a:r>
            <a:endParaRPr lang="ru-RU" sz="1400" b="1" cap="none" spc="0" dirty="0">
              <a:ln w="11430"/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\\192.168.1.111\обменник\16. ОТЧЕТ ГЛАВ\за 2021 год\Сергеева\Фото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9" y="1196752"/>
            <a:ext cx="2987316" cy="3983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75377" y="4437112"/>
            <a:ext cx="5597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\\192.168.1.111\обменник\16. ОТЧЕТ ГЛАВ\за 2021 год\Сергеева\Фото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196752"/>
            <a:ext cx="2877543" cy="3836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5923934" y="4403474"/>
            <a:ext cx="319800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170113"/>
            <a:ext cx="189071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8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Политические события</a:t>
            </a:r>
            <a:endParaRPr lang="ru-RU" dirty="0"/>
          </a:p>
        </p:txBody>
      </p:sp>
      <p:pic>
        <p:nvPicPr>
          <p:cNvPr id="1026" name="Picture 2" descr="\\192.168.1.111\обменник\16. ОТЧЕТ ГЛАВ\за 2021 год\для презентации\выбор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6" y="1700808"/>
            <a:ext cx="530437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027" name="Picture 3" descr="\\192.168.1.111\обменник\16. ОТЧЕТ ГЛАВ\за 2021 год\для презентации\выборы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27014"/>
            <a:ext cx="2911381" cy="1939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18649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166"/>
            <a:ext cx="8928992" cy="905586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1196752"/>
            <a:ext cx="334439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400" b="1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400" b="1" dirty="0" smtClean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емонт </a:t>
            </a:r>
            <a:r>
              <a:rPr lang="ru-RU" sz="1400" b="1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(асфальтирование) автомобильной дороги общего пользования местного значения (участок </a:t>
            </a:r>
            <a:r>
              <a:rPr lang="ru-RU" sz="1400" b="1" dirty="0" smtClean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автодороги</a:t>
            </a:r>
          </a:p>
          <a:p>
            <a:pPr algn="ctr"/>
            <a:r>
              <a:rPr lang="ru-RU" sz="1400" b="1" dirty="0" smtClean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n w="1143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Борской СОШ до МКД №32 протяженностью 280 м) в дер. Бор </a:t>
            </a:r>
            <a:endParaRPr lang="ru-RU" sz="1400" b="1" cap="none" spc="0" dirty="0">
              <a:ln w="11430"/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\\192.168.1.111\обменник\16. ОТЧЕТ ГЛАВ\за 2021 год\Сергеева\Фото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5"/>
            <a:ext cx="2916325" cy="3888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9219" name="Picture 3" descr="\\192.168.1.111\обменник\16. ОТЧЕТ ГЛАВ\за 2021 год\Сергеева\Фото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052" y="1179889"/>
            <a:ext cx="2928971" cy="3905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102404" y="4288614"/>
            <a:ext cx="5597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0111" y="4288614"/>
            <a:ext cx="319800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170113"/>
            <a:ext cx="189071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4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192.168.1.111\обменник\2. ДЛЯ ОБЩЕГО ПОЛЬЗОВАНИЯ  2\ФОТО РАБОТ И МЕРОПРИЯТИЙ\2021 год\дорога Жилоток\IMG-20220216-WA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1"/>
            <a:ext cx="3230233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028" name="Picture 4" descr="\\192.168.1.111\обменник\2. ДЛЯ ОБЩЕГО ПОЛЬЗОВАНИЯ  2\ФОТО РАБОТ И МЕРОПРИЯТИЙ\2021 год\дорога Жилоток\IMG-20220216-WA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76" y="1563456"/>
            <a:ext cx="2795603" cy="373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027" name="Picture 3" descr="\\192.168.1.111\обменник\2. ДЛЯ ОБЩЕГО ПОЛЬЗОВАНИЯ  2\ФОТО РАБОТ И МЕРОПРИЯТИЙ\2021 год\дорога Жилоток\IMG-20220216-WA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23" y="2037457"/>
            <a:ext cx="3087030" cy="4128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280009" y="1268280"/>
            <a:ext cx="49180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Ремонт участка дороги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д. Межуречье и д. Жилоток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8"/>
          <a:stretch/>
        </p:blipFill>
        <p:spPr>
          <a:xfrm>
            <a:off x="0" y="149746"/>
            <a:ext cx="3494262" cy="399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1284" y="17008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«Содержание жилищного хозяйства на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96084786"/>
              </p:ext>
            </p:extLst>
          </p:nvPr>
        </p:nvGraphicFramePr>
        <p:xfrm>
          <a:off x="2699792" y="3212976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88224" y="2367242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7185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59"/>
            <a:ext cx="2677074" cy="178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D:\Мои документы\Жилье\2017\по аврийным домам\Аварийный фонд\СхТ д.2\фото квартир купленных\гор. Бокситогорск, ул. Южная , д.17, кв. 84\IMG_20210726_152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8" y="1607314"/>
            <a:ext cx="2794395" cy="372586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166"/>
            <a:ext cx="8928992" cy="90558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77074" y="1194759"/>
            <a:ext cx="37725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Расселение аварийного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МКД № 2 в п. Сельхозтехника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D:\Мои документы\Жилье\2017\по аврийным домам\Аварийный фонд\СхТ д.2\фото квартир купленных\СХТ 14-19\IMG_20210621_101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669" y="2204864"/>
            <a:ext cx="2769736" cy="369298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0" y="1984036"/>
            <a:ext cx="37659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ПРЕОБРЕТЕНИЕ 5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2-Х КОМНАТНЫХ КВАРТИР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72816"/>
            <a:ext cx="18843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D:\Мои документы\Жилье\2017\по аврийным домам\Аварийный фонд\СхТ д.2\фото квартир купленных\Школьная 11-5 кв.7\IMG_20210726_1516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4679"/>
            <a:ext cx="2771120" cy="369482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Мои документы\Жилье\2017\по аврийным домам\Аварийный фонд\СхТ д.2\фото квартир купленных\СХТ 12-12\IMG_20210602_1051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92" y="3140968"/>
            <a:ext cx="2528678" cy="337157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1166"/>
            <a:ext cx="8928992" cy="90558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8496" y="1268760"/>
            <a:ext cx="522700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Расселение аварийного МКД № 2 в п. Сельхозтехника</a:t>
            </a:r>
            <a:endParaRPr lang="ru-RU" sz="1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Мои документы\Жилье\2017\по аврийным домам\Аварийный фонд\СхТ д.2\снос\снос СХТ 2 фото\20211115_142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3990037" cy="29925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Мои документы\Жилье\2017\по аврийным домам\Аварийный фонд\СхТ д.2\снос\фото ЗУ после сноса\PANO_20211126_105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01" y="2096852"/>
            <a:ext cx="4671342" cy="248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31" y="199067"/>
            <a:ext cx="1414565" cy="140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4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10"/>
          <p:cNvSpPr/>
          <p:nvPr/>
        </p:nvSpPr>
        <p:spPr>
          <a:xfrm rot="10468103">
            <a:off x="6588224" y="2367242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73469845"/>
              </p:ext>
            </p:extLst>
          </p:nvPr>
        </p:nvGraphicFramePr>
        <p:xfrm>
          <a:off x="0" y="1628800"/>
          <a:ext cx="902578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50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10"/>
          <p:cNvSpPr/>
          <p:nvPr/>
        </p:nvSpPr>
        <p:spPr>
          <a:xfrm rot="10468103">
            <a:off x="5445153" y="1420359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314" name="Picture 2" descr="\\192.168.1.111\обменник\2. ДЛЯ ОБЩЕГО ПОЛЬЗОВАНИЯ  2\ФОТО РАБОТ И МЕРОПРИЯТИЙ\2021 год\ДОГОВОР АРЕНД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7586" y="1889829"/>
            <a:ext cx="4392489" cy="3294367"/>
          </a:xfrm>
          <a:prstGeom prst="rect">
            <a:avLst/>
          </a:prstGeom>
          <a:noFill/>
          <a:ln>
            <a:noFill/>
          </a:ln>
          <a:effectLst/>
          <a:scene3d>
            <a:camera prst="perspectiveAbove"/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5721717"/>
            <a:ext cx="6631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Заключение договора аренды с АО «Газпром теплоэнерго»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теплосети в дер. Бор и пос. Сельхозтехника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84784"/>
            <a:ext cx="5120771" cy="269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83836"/>
            <a:ext cx="2258751" cy="2405405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\\192.168.1.111\обменник\2. ДЛЯ ОБЩЕГО ПОЛЬЗОВАНИЯ  2\ФОТО РАБОТ И МЕРОПРИЯТИЙ\2021 год\ТЕПЛОСЕТИ бОР\IMG-20220215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86070"/>
            <a:ext cx="259228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 descr="\\192.168.1.111\обменник\2. ДЛЯ ОБЩЕГО ПОЛЬЗОВАНИЯ  2\ФОТО РАБОТ И МЕРОПРИЯТИЙ\2021 год\ТЕПЛОСЕТИ бОР\IMG-20220215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88" y="1556792"/>
            <a:ext cx="2565748" cy="3420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4" descr="\\192.168.1.111\обменник\2. ДЛЯ ОБЩЕГО ПОЛЬЗОВАНИЯ  2\ФОТО РАБОТ И МЕРОПРИЯТИЙ\2021 год\ТЕПЛОСЕТИ бОР\IMG-20220215-WA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72" y="2504061"/>
            <a:ext cx="4065290" cy="30489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76073" y="1442393"/>
            <a:ext cx="2427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Утепление участков </a:t>
            </a:r>
          </a:p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тепловых сетей в</a:t>
            </a:r>
          </a:p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д. Бор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3117"/>
            <a:ext cx="1835696" cy="195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09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67944" y="1340768"/>
            <a:ext cx="4968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инженерной инфраструктуры на территории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Борского сельского поселения»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83576824"/>
              </p:ext>
            </p:extLst>
          </p:nvPr>
        </p:nvGraphicFramePr>
        <p:xfrm>
          <a:off x="3300536" y="2108193"/>
          <a:ext cx="5735960" cy="384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331507" cy="453393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1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090792" cy="175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04660276"/>
              </p:ext>
            </p:extLst>
          </p:nvPr>
        </p:nvGraphicFramePr>
        <p:xfrm>
          <a:off x="1567394" y="1268759"/>
          <a:ext cx="7253077" cy="4320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89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83099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Сельскохозяйственная </a:t>
            </a:r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микроперепись</a:t>
            </a:r>
            <a:endParaRPr lang="ru-RU" dirty="0"/>
          </a:p>
        </p:txBody>
      </p:sp>
      <p:pic>
        <p:nvPicPr>
          <p:cNvPr id="2050" name="Picture 2" descr="\\192.168.1.111\обменник\16. ОТЧЕТ ГЛАВ\за 2021 год\СЕЛЬСКОХОЗЯЙСТВЕННАЯ ПЕРЕПИСЬ\IMG_20210818_084528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00531"/>
            <a:ext cx="2736304" cy="364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8435"/>
            <a:ext cx="3647809" cy="375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7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/>
          <a:stretch/>
        </p:blipFill>
        <p:spPr>
          <a:xfrm>
            <a:off x="0" y="332656"/>
            <a:ext cx="376661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95351970"/>
              </p:ext>
            </p:extLst>
          </p:nvPr>
        </p:nvGraphicFramePr>
        <p:xfrm>
          <a:off x="2627784" y="1556792"/>
          <a:ext cx="640871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33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erpuhov.ru/upload/medialibrary/14c/df9bFjFFDz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96947"/>
            <a:ext cx="4253884" cy="28331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2020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21472870"/>
              </p:ext>
            </p:extLst>
          </p:nvPr>
        </p:nvGraphicFramePr>
        <p:xfrm>
          <a:off x="3635896" y="1052736"/>
          <a:ext cx="4632176" cy="33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669432" cy="275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9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98" y="1058880"/>
            <a:ext cx="3657704" cy="21367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\\192.168.1.111\обменник\2. ДЛЯ ОБЩЕГО ПОЛЬЗОВАНИЯ  2\ФОТО РАБОТ И МЕРОПРИЯТИЙ\2021 год\Ремонт детских площадок д. Бор\IMG-20210704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5" y="3429000"/>
            <a:ext cx="3992893" cy="2994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327408" y="5445224"/>
            <a:ext cx="32770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Акарицидная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обработка, 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ремонт МАФ и скамеек </a:t>
            </a:r>
            <a:endParaRPr lang="ru-RU" sz="2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\\192.168.1.111\обменник\2. ДЛЯ ОБЩЕГО ПОЛЬЗОВАНИЯ  2\ФОТО РАБОТ И МЕРОПРИЯТИЙ\2021 год\Ремонт детских площадок д. Бор\IMG-20210704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2676781" cy="3569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5261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5559" y="5267816"/>
            <a:ext cx="50269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Ликвидация несанкционированной свалки</a:t>
            </a:r>
            <a:endParaRPr lang="ru-RU" sz="24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7337"/>
            <a:ext cx="2870306" cy="3839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\\192.168.1.111\обменник\2. ДЛЯ ОБЩЕГО ПОЛЬЗОВАНИЯ  2\ФОТО РАБОТ И МЕРОПРИЯТИЙ\2021 год\ликвидация свалки д. Б.О. за д. 55\IMG-20210924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44" y="1433870"/>
            <a:ext cx="279953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27" y="1445017"/>
            <a:ext cx="2619572" cy="3503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8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5558" y="5085184"/>
            <a:ext cx="502692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выравнивание </a:t>
            </a:r>
            <a:r>
              <a:rPr lang="ru-RU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уровня общественной территории у культурного центра в деревне Бор </a:t>
            </a:r>
            <a:endParaRPr lang="ru-RU" sz="2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800215" cy="3800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\\192.168.1.111\обменник\2. ДЛЯ ОБЩЕГО ПОЛЬЗОВАНИЯ  2\ФОТО РАБОТ И МЕРОПРИЯТИЙ\2021 год\комфортная среда\комфортная среда август\20210820_112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31236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39195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\\192.168.1.111\обменник\16. ОТЧЕТ ГЛАВ\за 2021 год\Сергеева\Фото\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112075" cy="308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3076" name="Picture 4" descr="\\192.168.1.111\обменник\16. ОТЧЕТ ГЛАВ\за 2021 год\Сергеева\Фото\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70" y="1196752"/>
            <a:ext cx="3279990" cy="4373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865559" y="5267816"/>
            <a:ext cx="48905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Установка скамеек в </a:t>
            </a:r>
            <a:r>
              <a:rPr lang="ru-RU" sz="20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п.Сельхозтехника</a:t>
            </a:r>
            <a:endParaRPr lang="ru-RU" sz="20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 информационных щитов</a:t>
            </a:r>
            <a:endParaRPr lang="ru-RU" sz="2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\\192.168.1.111\обменник\2. ДЛЯ ОБЩЕГО ПОЛЬЗОВАНИЯ  2\ФОТО РАБОТ И МЕРОПРИЯТИЙ\2021 год\консоли\IMG_20211202_080657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54" y="1340768"/>
            <a:ext cx="3118527" cy="415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5123" name="Picture 3" descr="\\192.168.1.111\обменник\2. ДЛЯ ОБЩЕГО ПОЛЬЗОВАНИЯ  2\ФОТО РАБОТ И МЕРОПРИЯТИЙ\2021 год\консоли\IMG_20211202_0836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77409"/>
            <a:ext cx="4913005" cy="3684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835696" y="5661248"/>
            <a:ext cx="72199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Установка световых консолей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5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/>
          <a:stretch/>
        </p:blipFill>
        <p:spPr>
          <a:xfrm>
            <a:off x="0" y="351939"/>
            <a:ext cx="5291600" cy="4229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29622772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16016" y="17008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социальной и культурной сферы на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97135087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244396" y="1845233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467544" y="5005625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22754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hape 10"/>
          <p:cNvSpPr/>
          <p:nvPr/>
        </p:nvSpPr>
        <p:spPr>
          <a:xfrm rot="10468103">
            <a:off x="6244396" y="1845233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24934916"/>
              </p:ext>
            </p:extLst>
          </p:nvPr>
        </p:nvGraphicFramePr>
        <p:xfrm>
          <a:off x="0" y="1052736"/>
          <a:ext cx="871296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39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12" y="1484785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269" y="1504703"/>
            <a:ext cx="190371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04703"/>
            <a:ext cx="2546012" cy="3394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979713" cy="148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2112" y="5399638"/>
            <a:ext cx="65569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трудовых бригад в летний период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37472" cy="83099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Всероссийская перепись населения</a:t>
            </a:r>
            <a:endParaRPr lang="ru-RU" dirty="0"/>
          </a:p>
        </p:txBody>
      </p:sp>
      <p:pic>
        <p:nvPicPr>
          <p:cNvPr id="3074" name="Picture 2" descr="\\192.168.1.111\обменник\16. ОТЧЕТ ГЛАВ\за 2021 год\для презентации\перепись населе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2726471" cy="153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5"/>
            <a:ext cx="2736303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perspectiveRigh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\\192.168.1.111\обменник\16. ОТЧЕТ ГЛАВ\за 2021 год\Сергеева\Фото\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22893"/>
            <a:ext cx="2016224" cy="3335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723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4584" y="-99392"/>
            <a:ext cx="5517176" cy="44137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52531412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8024" y="1700808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«Оценка и кадастровый учет объектов недвижимости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90254112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32428" y="2151218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111573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www.sites.google.com/site/aliantdv99/_/rsrc/1539426751342/geodeziceskoe-oborudovanie/geodez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60648"/>
            <a:ext cx="5472608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31117357"/>
              </p:ext>
            </p:extLst>
          </p:nvPr>
        </p:nvGraphicFramePr>
        <p:xfrm>
          <a:off x="2494743" y="2132856"/>
          <a:ext cx="5749665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315689"/>
            <a:ext cx="5040560" cy="48968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457879737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8024" y="1700808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эффективного выполнения органами местного самоуправления своих полномочий в Борском сельском поселении 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39860384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121618">
            <a:off x="6532428" y="2307091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24681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1" r="26234"/>
          <a:stretch/>
        </p:blipFill>
        <p:spPr>
          <a:xfrm>
            <a:off x="35496" y="836712"/>
            <a:ext cx="3128593" cy="2648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63338568"/>
              </p:ext>
            </p:extLst>
          </p:nvPr>
        </p:nvGraphicFramePr>
        <p:xfrm>
          <a:off x="-48344" y="2309100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8024" y="1961545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части территории административного центра деревни Бор Борского сельского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поселения»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32765938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32428" y="2151218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7744" y="1250176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ИНИЦИАТИВНАЯ КОМИССИЯ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согласно областному закону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3-ОЗ от 15.01.2018г.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1412776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ИНИЦИАТИВНАЯ КОМИССИЯ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согласно областному закону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3-ОЗ от 15.01.2018г.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1" y="332656"/>
            <a:ext cx="312737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77438839"/>
              </p:ext>
            </p:extLst>
          </p:nvPr>
        </p:nvGraphicFramePr>
        <p:xfrm>
          <a:off x="899592" y="2007424"/>
          <a:ext cx="6312024" cy="4261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701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1412776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ИНИЦИАТИВНАЯ КОМИССИЯ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согласно областному закону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3-ОЗ от 15.01.2018г.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\\192.168.1.111\обменник\2. ДЛЯ ОБЩЕГО ПОЛЬЗОВАНИЯ  2\ФОТО РАБОТ И МЕРОПРИЯТИЙ\2021 год\катлован у детского сада\IMG_20210622_081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2" y="1782108"/>
            <a:ext cx="3767091" cy="2825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7171" name="Picture 3" descr="\\192.168.1.111\обменник\2. ДЛЯ ОБЩЕГО ПОЛЬЗОВАНИЯ  2\ФОТО РАБОТ И МЕРОПРИЯТИЙ\2021 год\катлован у детского сада\IMG-20210802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13" y="1791111"/>
            <a:ext cx="2491420" cy="3332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7172" name="Picture 4" descr="\\192.168.1.111\обменник\2. ДЛЯ ОБЩЕГО ПОЛЬЗОВАНИЯ  2\ФОТО РАБОТ И МЕРОПРИЯТИЙ\2021 год\катлован у детского сада\IMG-20210619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10" y="2708920"/>
            <a:ext cx="3944134" cy="2958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705133" y="5805264"/>
            <a:ext cx="67418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общественной территории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около Борской СОШ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4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20997" y="5805264"/>
            <a:ext cx="61101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Устройство тротуара от ТЦ до Борской СОШ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\\192.168.1.111\обменник\2. ДЛЯ ОБЩЕГО ПОЛЬЗОВАНИЯ  2\ФОТО РАБОТ И МЕРОПРИЯТИЙ\2021 год\ПЕШЕХОДНАЯ ДОРОЖКА У САДИКА К ШКОЛЕ\IMG_20210624_092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4" y="1383105"/>
            <a:ext cx="2929327" cy="3905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331640" y="4509120"/>
            <a:ext cx="7740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\\192.168.1.111\обменник\2. ДЛЯ ОБЩЕГО ПОЛЬЗОВАНИЯ  2\ФОТО РАБОТ И МЕРОПРИЯТИЙ\2021 год\ПЕШЕХОДНАЯ ДОРОЖКА У САДИКА К ШКОЛЕ\IMG_20211022_092244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77" y="1418528"/>
            <a:ext cx="2924960" cy="389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8196" name="Picture 4" descr="\\192.168.1.111\обменник\2. ДЛЯ ОБЩЕГО ПОЛЬЗОВАНИЯ  2\ФОТО РАБОТ И МЕРОПРИЯТИЙ\2021 год\ПЕШЕХОДНАЯ ДОРОЖКА У САДИКА К ШКОЛЕ\IMG-20211105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92" y="1382728"/>
            <a:ext cx="2799852" cy="3744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3939900" y="4309065"/>
            <a:ext cx="10566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r="4818"/>
          <a:stretch/>
        </p:blipFill>
        <p:spPr>
          <a:xfrm>
            <a:off x="-53355" y="548680"/>
            <a:ext cx="5705475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27995095"/>
              </p:ext>
            </p:extLst>
          </p:nvPr>
        </p:nvGraphicFramePr>
        <p:xfrm>
          <a:off x="10691" y="2276872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76056" y="1909281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части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76596836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468103">
            <a:off x="6532428" y="2151218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7154" y="1549241"/>
            <a:ext cx="3752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ОБЩЕСТВЕННЫЕ СОВЕТЫ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согласно областному закону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 147-ОЗ от 28.12.2018г.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35896" y="1268760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ОБЩЕСТВЕННЫЕ СОВЕТЫ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согласно областному закону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147-ОЗ от 28.12.2018г.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9272"/>
            <a:ext cx="387589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90361539"/>
              </p:ext>
            </p:extLst>
          </p:nvPr>
        </p:nvGraphicFramePr>
        <p:xfrm>
          <a:off x="1691680" y="2132856"/>
          <a:ext cx="7104112" cy="4359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21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1821" y="1196752"/>
            <a:ext cx="28476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Ремонт участка дороги </a:t>
            </a:r>
          </a:p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дер. Пареево</a:t>
            </a:r>
            <a:endParaRPr lang="ru-RU" b="1" cap="none" spc="0" dirty="0">
              <a:ln w="11430"/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\\192.168.1.111\обменник\16. ОТЧЕТ ГЛАВ\за 2021 год\Сергеева\Фото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9917"/>
            <a:ext cx="2704277" cy="360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7172" name="Picture 4" descr="\\192.168.1.111\обменник\16. ОТЧЕТ ГЛАВ\за 2021 год\Сергеева\Фото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70" y="1544963"/>
            <a:ext cx="2685492" cy="358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7173" name="Picture 5" descr="\\192.168.1.111\обменник\16. ОТЧЕТ ГЛАВ\за 2021 год\Сергеева\Фото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99" y="1999824"/>
            <a:ext cx="2692062" cy="3589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449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население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634162"/>
              </p:ext>
            </p:extLst>
          </p:nvPr>
        </p:nvGraphicFramePr>
        <p:xfrm>
          <a:off x="3923928" y="1124742"/>
          <a:ext cx="4968552" cy="35215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85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32 НАСЕЛЕННЫХ ПУНКТА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КРУПНЫЕ: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дер. Бор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пос. Сельхозтехника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пос. Ларьян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дер. </a:t>
                      </a:r>
                      <a:r>
                        <a:rPr lang="ru-RU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Мозолёво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57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БЕЗ ПРОЖИВАЮЩЕГО НАСЕЛЕНИЯ :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дер. </a:t>
                      </a:r>
                      <a:r>
                        <a:rPr lang="ru-RU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Гостихино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дер. </a:t>
                      </a:r>
                      <a:r>
                        <a:rPr lang="ru-RU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Паньково</a:t>
                      </a:r>
                      <a:endParaRPr lang="ru-RU" b="1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85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4" y="980727"/>
            <a:ext cx="2893607" cy="374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1233444"/>
            <a:ext cx="43277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Приобретение и установка информационных стендов</a:t>
            </a:r>
            <a:endParaRPr lang="ru-RU" b="1" cap="none" spc="0" dirty="0">
              <a:ln w="11430"/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84" y="1988840"/>
            <a:ext cx="2910598" cy="3880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\\192.168.1.111\обменник\2. ДЛЯ ОБЩЕГО ПОЛЬЗОВАНИЯ  2\ФОТО РАБОТ И МЕРОПРИЯТИЙ\2021 год\иНФОРМАЦИОННЫЕ СТЕНДЫ\IMG-20211111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9638"/>
            <a:ext cx="2736304" cy="364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9220" name="Picture 4" descr="\\192.168.1.111\обменник\2. ДЛЯ ОБЩЕГО ПОЛЬЗОВАНИЯ  2\ФОТО РАБОТ И МЕРОПРИЯТИЙ\2021 год\иНФОРМАЦИОННЫЕ СТЕНДЫ\IMG-20211111-WA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3" y="1556607"/>
            <a:ext cx="2727956" cy="3637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196952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2769006" cy="3692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perspective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\\192.168.1.111\обменник\16. ОТЧЕТ ГЛАВ\за 2021 год\Сергеева\Фото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58" y="1312363"/>
            <a:ext cx="2736304" cy="364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6148" name="Picture 4" descr="\\192.168.1.111\обменник\16. ОТЧЕТ ГЛАВ\за 2021 год\Сергеева\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09" y="2980453"/>
            <a:ext cx="2689043" cy="3585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236551" y="1700808"/>
            <a:ext cx="28476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Ремонт участка дороги </a:t>
            </a:r>
          </a:p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дер. Болото</a:t>
            </a:r>
            <a:endParaRPr lang="ru-RU" b="1" cap="none" spc="0" dirty="0">
              <a:ln w="11430"/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59" y="3717032"/>
            <a:ext cx="12404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33948" y="5517232"/>
            <a:ext cx="23233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2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40267" y="4121497"/>
            <a:ext cx="26113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2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1821" y="1196752"/>
            <a:ext cx="284761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Ремонт участка дороги </a:t>
            </a:r>
          </a:p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дер. Рудная Горка</a:t>
            </a:r>
            <a:endParaRPr lang="ru-RU" b="1" cap="none" spc="0" dirty="0">
              <a:ln w="11430"/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\\192.168.1.111\обменник\16. ОТЧЕТ ГЛАВ\за 2021 год\Сергеева\Фото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865512" cy="3820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8195" name="Picture 3" descr="\\192.168.1.111\обменник\16. ОТЧЕТ ГЛАВ\за 2021 год\Сергеева\Фото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43" y="1164230"/>
            <a:ext cx="2698270" cy="3597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8196" name="Picture 4" descr="\\192.168.1.111\обменник\16. ОТЧЕТ ГЛАВ\за 2021 год\Сергеева\Фото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05" y="2564904"/>
            <a:ext cx="3009528" cy="4012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352339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99"/>
          <a:stretch/>
        </p:blipFill>
        <p:spPr>
          <a:xfrm>
            <a:off x="0" y="548680"/>
            <a:ext cx="5425735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13064026"/>
              </p:ext>
            </p:extLst>
          </p:nvPr>
        </p:nvGraphicFramePr>
        <p:xfrm>
          <a:off x="10691" y="2276872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16016" y="1556792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«Борьба с Борщевиком Сосновского на территории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68955218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Shape 10"/>
          <p:cNvSpPr/>
          <p:nvPr/>
        </p:nvSpPr>
        <p:spPr>
          <a:xfrm rot="10125670">
            <a:off x="6620234" y="2306176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31164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44420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88136"/>
              </p:ext>
            </p:extLst>
          </p:nvPr>
        </p:nvGraphicFramePr>
        <p:xfrm>
          <a:off x="0" y="1268760"/>
          <a:ext cx="6300192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Лист" r:id="rId4" imgW="5505165" imgH="3206774" progId="Excel.Sheet.8">
                  <p:embed/>
                </p:oleObj>
              </mc:Choice>
              <mc:Fallback>
                <p:oleObj name="Лист" r:id="rId4" imgW="5505165" imgH="3206774" progId="Excel.Shee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8760"/>
                        <a:ext cx="6300192" cy="38164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837323"/>
              </p:ext>
            </p:extLst>
          </p:nvPr>
        </p:nvGraphicFramePr>
        <p:xfrm>
          <a:off x="6372200" y="1628800"/>
          <a:ext cx="2520280" cy="201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д.Мозолево-1, д.Мозолево-2, д. Пареево, д. Заполье , д. Селище, д. Пустая Глина, д. Рудная Горка , д. Половное, </a:t>
                      </a:r>
                      <a:r>
                        <a:rPr lang="ru-RU" dirty="0" err="1" smtClean="0">
                          <a:solidFill>
                            <a:srgbClr val="0070C0"/>
                          </a:solidFill>
                        </a:rPr>
                        <a:t>д.Золотово</a:t>
                      </a: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. 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4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/>
          <a:stretch/>
        </p:blipFill>
        <p:spPr>
          <a:xfrm>
            <a:off x="0" y="593204"/>
            <a:ext cx="5195392" cy="3771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57824722"/>
              </p:ext>
            </p:extLst>
          </p:nvPr>
        </p:nvGraphicFramePr>
        <p:xfrm>
          <a:off x="10691" y="2276872"/>
          <a:ext cx="7368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32040" y="1673513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«Формирование комфортной городской среды деревни Бор Борского сельского поселения»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4847400"/>
              </p:ext>
            </p:extLst>
          </p:nvPr>
        </p:nvGraphicFramePr>
        <p:xfrm>
          <a:off x="4932040" y="3861048"/>
          <a:ext cx="42119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Shape 10"/>
          <p:cNvSpPr/>
          <p:nvPr/>
        </p:nvSpPr>
        <p:spPr>
          <a:xfrm rot="10125670">
            <a:off x="6620234" y="2306176"/>
            <a:ext cx="1968002" cy="1925445"/>
          </a:xfrm>
          <a:prstGeom prst="swooshArrow">
            <a:avLst>
              <a:gd name="adj1" fmla="val 25000"/>
              <a:gd name="adj2" fmla="val 25000"/>
            </a:avLst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z="-152400" prstMaterial="translucentPowder">
            <a:bevelT w="203200" h="50800" prst="softRound"/>
          </a:sp3d>
        </p:spPr>
        <p:style>
          <a:lnRef idx="0">
            <a:scrgbClr r="0" g="0" b="0"/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683568" y="4501569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«Развитие территории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сельского поселения»</a:t>
            </a:r>
          </a:p>
        </p:txBody>
      </p:sp>
    </p:spTree>
    <p:extLst>
      <p:ext uri="{BB962C8B-B14F-4D97-AF65-F5344CB8AC3E}">
        <p14:creationId xmlns:p14="http://schemas.microsoft.com/office/powerpoint/2010/main" val="26337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\\192.168.1.111\обменник\2. ДЛЯ ОБЩЕГО ПОЛЬЗОВАНИЯ  2\ФОТО РАБОТ И МЕРОПРИЯТИЙ\2021 год\комфортная среда\Комфортная среда ДО\IMG_20200903_102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91820"/>
            <a:ext cx="3640288" cy="2730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1269" name="Picture 5" descr="\\192.168.1.111\обменник\2. ДЛЯ ОБЩЕГО ПОЛЬЗОВАНИЯ  2\ФОТО РАБОТ И МЕРОПРИЯТИЙ\2021 год\комфортная среда\Комфортная среда ДО\IMG_20200903_103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2752"/>
            <a:ext cx="3932379" cy="2949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1270" name="Picture 6" descr="\\192.168.1.111\обменник\2. ДЛЯ ОБЩЕГО ПОЛЬЗОВАНИЯ  2\ФОТО РАБОТ И МЕРОПРИЯТИЙ\2021 год\комфортная среда\Комфортная среда ДО\IMG_20200903_102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003" y="2564904"/>
            <a:ext cx="3592283" cy="2694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916381" y="5589240"/>
            <a:ext cx="77235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Общественная территория у ДК и торгового центра</a:t>
            </a:r>
          </a:p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д.Бор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благоустройства 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6381" y="5589240"/>
            <a:ext cx="77235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Общественная территория у ДК и торгового центра</a:t>
            </a:r>
          </a:p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д.Бор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благоустройства 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\\192.168.1.111\обменник\2. ДЛЯ ОБЩЕГО ПОЛЬЗОВАНИЯ  2\ФОТО РАБОТ И МЕРОПРИЯТИЙ\2021 год\комфортная среда\комфортная среда октябрь\DSC_1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25" y="1659865"/>
            <a:ext cx="4467092" cy="2958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12294" name="Picture 6" descr="\\192.168.1.111\обменник\2. ДЛЯ ОБЩЕГО ПОЛЬЗОВАНИЯ  2\ФОТО РАБОТ И МЕРОПРИЯТИЙ\2021 год\комфортная среда\комфортная среда октябрь\DSC_19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39035"/>
            <a:ext cx="4498541" cy="2979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21584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6381" y="5589240"/>
            <a:ext cx="77235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Общественная территория у ДК и торгового центра</a:t>
            </a:r>
          </a:p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д.Бор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благоустройства 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\\192.168.1.111\обменник\2. ДЛЯ ОБЩЕГО ПОЛЬЗОВАНИЯ  2\ФОТО РАБОТ И МЕРОПРИЯТИЙ\2021 год\комфортная среда\комфортная среда октябрь\20210911_183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3" y="980728"/>
            <a:ext cx="3275394" cy="4367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 descr="\\192.168.1.111\обменник\2. ДЛЯ ОБЩЕГО ПОЛЬЗОВАНИЯ  2\ФОТО РАБОТ И МЕРОПРИЯТИЙ\2021 год\комфортная среда\комфортная среда октябрь\IMG_20211011_080755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02151"/>
            <a:ext cx="3250498" cy="2437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3316" name="Picture 4" descr="\\192.168.1.111\обменник\2. ДЛЯ ОБЩЕГО ПОЛЬЗОВАНИЯ  2\ФОТО РАБОТ И МЕРОПРИЯТИЙ\2021 год\комфортная среда\комфортная среда октябрь\IMG_20211011_080946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18" y="1633571"/>
            <a:ext cx="2855256" cy="3807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12793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1166"/>
            <a:ext cx="8928992" cy="90558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БОРСКОГО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СЕЛЬСКОГО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ПОСЕЛЕНИЯ</a:t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6381" y="5589240"/>
            <a:ext cx="77235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Общественная территория у ДК и торгового центра</a:t>
            </a:r>
          </a:p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д.Бор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ПОСЛЕ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благоустройства 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\\192.168.1.111\обменник\2. ДЛЯ ОБЩЕГО ПОЛЬЗОВАНИЯ  2\ФОТО РАБОТ И МЕРОПРИЯТИЙ\2021 год\консоли\IMG_20211202_083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6" y="1124744"/>
            <a:ext cx="3485536" cy="261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4339" name="Picture 3" descr="\\192.168.1.111\обменник\2. ДЛЯ ОБЩЕГО ПОЛЬЗОВАНИЯ  2\ФОТО РАБОТ И МЕРОПРИЯТИЙ\2021 год\консоли\IMG_20211202_083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65" y="1432405"/>
            <a:ext cx="2685578" cy="3580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14341" name="Picture 5" descr="\\192.168.1.111\обменник\2. ДЛЯ ОБЩЕГО ПОЛЬЗОВАНИЯ  2\ФОТО РАБОТ И МЕРОПРИЯТИЙ\2021 год\консоли\IMG_20211202_083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72328"/>
            <a:ext cx="3899481" cy="292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39939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11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12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13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14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4470</TotalTime>
  <Words>1984</Words>
  <Application>Microsoft Office PowerPoint</Application>
  <PresentationFormat>Экран (4:3)</PresentationFormat>
  <Paragraphs>508</Paragraphs>
  <Slides>101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09" baseType="lpstr">
      <vt:lpstr>Arial</vt:lpstr>
      <vt:lpstr>Franklin Gothic Book</vt:lpstr>
      <vt:lpstr>Franklin Gothic Medium</vt:lpstr>
      <vt:lpstr>Times New Roman</vt:lpstr>
      <vt:lpstr>Tunga</vt:lpstr>
      <vt:lpstr>Wingdings</vt:lpstr>
      <vt:lpstr>Углы</vt:lpstr>
      <vt:lpstr>Лист</vt:lpstr>
      <vt:lpstr> бюджет  для граждан </vt:lpstr>
      <vt:lpstr>Уважаемые жители  борского сельского поселения!</vt:lpstr>
      <vt:lpstr>«бюджет для граждан»</vt:lpstr>
      <vt:lpstr>Уважаемые жители  борского сельского поселения!</vt:lpstr>
      <vt:lpstr>население</vt:lpstr>
      <vt:lpstr>Политические события</vt:lpstr>
      <vt:lpstr>Сельскохозяйственная микроперепись</vt:lpstr>
      <vt:lpstr>Всероссийская перепись населения</vt:lpstr>
      <vt:lpstr>население</vt:lpstr>
      <vt:lpstr>население</vt:lpstr>
      <vt:lpstr>КОЛЛИЧЕСТВО БЕЗРАБОТНЫХ ГРАЖДАН</vt:lpstr>
      <vt:lpstr>Воинский учёт</vt:lpstr>
      <vt:lpstr>           население</vt:lpstr>
      <vt:lpstr>население</vt:lpstr>
      <vt:lpstr>Потребительский рынок</vt:lpstr>
      <vt:lpstr>Сельское хозяйство</vt:lpstr>
      <vt:lpstr>Сельское хозяйство</vt:lpstr>
      <vt:lpstr>Сельское хозяйство</vt:lpstr>
      <vt:lpstr>Сельское хозяйство</vt:lpstr>
      <vt:lpstr>Сельское хозяйство</vt:lpstr>
      <vt:lpstr>учреждения образования</vt:lpstr>
      <vt:lpstr>учреждения образования</vt:lpstr>
      <vt:lpstr>медицина</vt:lpstr>
      <vt:lpstr>УСЛУГИ ПОЧТОВОЙ СВЯЗИ</vt:lpstr>
      <vt:lpstr>ЖИЛИЩНО-КОММУНАЛЬНОЕ ХОЗЯЙСТВО</vt:lpstr>
      <vt:lpstr>культура</vt:lpstr>
      <vt:lpstr>культура</vt:lpstr>
      <vt:lpstr>культура</vt:lpstr>
      <vt:lpstr>Формирование комфортной городской среды</vt:lpstr>
      <vt:lpstr>Аллея славы</vt:lpstr>
      <vt:lpstr>Презентация PowerPoint</vt:lpstr>
      <vt:lpstr>Осуществление местного самоуправления в иных формах</vt:lpstr>
      <vt:lpstr>Совет депутатов</vt:lpstr>
      <vt:lpstr>Совет депутатов</vt:lpstr>
      <vt:lpstr>БЮДЖЕТ БОРСКОГО СЕЛЬСКОГО ПОСЕЛЕНИЯ НА 2021 ГОД</vt:lpstr>
      <vt:lpstr>БЮДЖЕТ БОРСКОГО СЕЛЬСКОГО ПОСЕЛЕНИЯ НА 2021 ГОД</vt:lpstr>
      <vt:lpstr>БЮДЖЕТ БОРСКОГО СЕЛЬСКОГО ПОСЕЛЕНИЯ НА 2021 ГОД</vt:lpstr>
      <vt:lpstr> информирование населения</vt:lpstr>
      <vt:lpstr> Муниципальные услуги населению</vt:lpstr>
      <vt:lpstr> Обращения граждан</vt:lpstr>
      <vt:lpstr> Обращения граждан</vt:lpstr>
      <vt:lpstr> Обращения граждан</vt:lpstr>
      <vt:lpstr> документооборот</vt:lpstr>
      <vt:lpstr> НОРМОТВОРЧЕСКАЯ ДЕЯТЕЛЬНОСТЬ</vt:lpstr>
      <vt:lpstr> действующие комиссии</vt:lpstr>
      <vt:lpstr> комиссия по рассмотрению вопросов, связанных с неуплатой всех видов налоговых и неналоговых платежей</vt:lpstr>
      <vt:lpstr> межведомственная комиссия</vt:lpstr>
      <vt:lpstr> бесхозяйное и выморочное имущество</vt:lpstr>
      <vt:lpstr> Поздравление ветеранов и участников ВОВ</vt:lpstr>
      <vt:lpstr> всероссийский субботник</vt:lpstr>
      <vt:lpstr>БЮДЖЕТ БОРСКОГО СЕЛЬСКОГО ПОСЕЛЕНИЯ НА 2021 ГОД</vt:lpstr>
      <vt:lpstr>БЮДЖЕТ БОРСКОГО СЕЛЬСКОГО ПОСЕЛЕНИЯ НА 2021 ГОД</vt:lpstr>
      <vt:lpstr>БЮДЖЕТ БОРСКОГО СЕЛЬСКОГО ПОСЕЛЕНИЯ НА 2021 ГОД</vt:lpstr>
      <vt:lpstr>БЮДЖЕТ БОРСКОГО СЕЛЬСКОГО ПОСЕЛЕНИЯ НА 2021 ГОД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2020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  <vt:lpstr>МУНИЦИПАЛЬНАЯ ПРОГРАММА  БОРСКОГО СЕЛЬСКОГО ПОСЕЛЕНИЯ В 2021 ГОДУ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316</cp:revision>
  <dcterms:created xsi:type="dcterms:W3CDTF">2021-02-04T11:21:37Z</dcterms:created>
  <dcterms:modified xsi:type="dcterms:W3CDTF">2024-03-06T08:13:32Z</dcterms:modified>
</cp:coreProperties>
</file>