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heme/themeOverride2.xml" ContentType="application/vnd.openxmlformats-officedocument.themeOverride+xml"/>
  <Override PartName="/ppt/charts/chart7.xml" ContentType="application/vnd.openxmlformats-officedocument.drawingml.chart+xml"/>
  <Override PartName="/ppt/theme/themeOverride3.xml" ContentType="application/vnd.openxmlformats-officedocument.themeOverride+xml"/>
  <Override PartName="/ppt/charts/chart8.xml" ContentType="application/vnd.openxmlformats-officedocument.drawingml.chart+xml"/>
  <Override PartName="/ppt/theme/themeOverride4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9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0.xml" ContentType="application/vnd.openxmlformats-officedocument.drawingml.chart+xml"/>
  <Override PartName="/ppt/theme/themeOverride5.xml" ContentType="application/vnd.openxmlformats-officedocument.themeOverr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theme/themeOverride6.xml" ContentType="application/vnd.openxmlformats-officedocument.themeOverr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theme/themeOverride7.xml" ContentType="application/vnd.openxmlformats-officedocument.themeOverr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theme/themeOverride8.xml" ContentType="application/vnd.openxmlformats-officedocument.themeOverr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theme/themeOverride9.xml" ContentType="application/vnd.openxmlformats-officedocument.themeOverr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theme/themeOverride10.xml" ContentType="application/vnd.openxmlformats-officedocument.themeOverr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21.xml" ContentType="application/vnd.openxmlformats-officedocument.drawingml.chart+xml"/>
  <Override PartName="/ppt/theme/themeOverride11.xml" ContentType="application/vnd.openxmlformats-officedocument.themeOverr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rts/chart22.xml" ContentType="application/vnd.openxmlformats-officedocument.drawingml.chart+xml"/>
  <Override PartName="/ppt/theme/themeOverride12.xml" ContentType="application/vnd.openxmlformats-officedocument.themeOverr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charts/chart23.xml" ContentType="application/vnd.openxmlformats-officedocument.drawingml.chart+xml"/>
  <Override PartName="/ppt/theme/themeOverride13.xml" ContentType="application/vnd.openxmlformats-officedocument.themeOverr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charts/chart24.xml" ContentType="application/vnd.openxmlformats-officedocument.drawingml.chart+xml"/>
  <Override PartName="/ppt/theme/themeOverride14.xml" ContentType="application/vnd.openxmlformats-officedocument.themeOverr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charts/chart25.xml" ContentType="application/vnd.openxmlformats-officedocument.drawingml.chart+xml"/>
  <Override PartName="/ppt/theme/themeOverride15.xml" ContentType="application/vnd.openxmlformats-officedocument.themeOverr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79" r:id="rId2"/>
    <p:sldId id="280" r:id="rId3"/>
    <p:sldId id="281" r:id="rId4"/>
    <p:sldId id="319" r:id="rId5"/>
    <p:sldId id="320" r:id="rId6"/>
    <p:sldId id="321" r:id="rId7"/>
    <p:sldId id="322" r:id="rId8"/>
    <p:sldId id="323" r:id="rId9"/>
    <p:sldId id="324" r:id="rId10"/>
    <p:sldId id="339" r:id="rId11"/>
    <p:sldId id="325" r:id="rId12"/>
    <p:sldId id="340" r:id="rId13"/>
    <p:sldId id="326" r:id="rId14"/>
    <p:sldId id="341" r:id="rId15"/>
    <p:sldId id="327" r:id="rId16"/>
    <p:sldId id="342" r:id="rId17"/>
    <p:sldId id="343" r:id="rId18"/>
    <p:sldId id="328" r:id="rId19"/>
    <p:sldId id="344" r:id="rId20"/>
    <p:sldId id="345" r:id="rId21"/>
    <p:sldId id="346" r:id="rId22"/>
    <p:sldId id="347" r:id="rId23"/>
    <p:sldId id="348" r:id="rId24"/>
    <p:sldId id="329" r:id="rId25"/>
    <p:sldId id="349" r:id="rId26"/>
    <p:sldId id="330" r:id="rId27"/>
    <p:sldId id="350" r:id="rId28"/>
    <p:sldId id="351" r:id="rId29"/>
    <p:sldId id="331" r:id="rId30"/>
    <p:sldId id="332" r:id="rId31"/>
    <p:sldId id="352" r:id="rId32"/>
    <p:sldId id="333" r:id="rId33"/>
    <p:sldId id="353" r:id="rId34"/>
    <p:sldId id="334" r:id="rId35"/>
    <p:sldId id="335" r:id="rId36"/>
    <p:sldId id="336" r:id="rId37"/>
    <p:sldId id="354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000E95C-BD70-441C-8C45-69966DDEC4EF}">
          <p14:sldIdLst>
            <p14:sldId id="279"/>
            <p14:sldId id="280"/>
            <p14:sldId id="281"/>
            <p14:sldId id="319"/>
            <p14:sldId id="320"/>
            <p14:sldId id="321"/>
            <p14:sldId id="322"/>
            <p14:sldId id="323"/>
            <p14:sldId id="324"/>
            <p14:sldId id="339"/>
            <p14:sldId id="325"/>
            <p14:sldId id="340"/>
            <p14:sldId id="326"/>
            <p14:sldId id="341"/>
            <p14:sldId id="327"/>
            <p14:sldId id="342"/>
            <p14:sldId id="343"/>
            <p14:sldId id="328"/>
            <p14:sldId id="344"/>
            <p14:sldId id="345"/>
            <p14:sldId id="346"/>
            <p14:sldId id="347"/>
            <p14:sldId id="348"/>
            <p14:sldId id="329"/>
            <p14:sldId id="349"/>
            <p14:sldId id="330"/>
            <p14:sldId id="350"/>
            <p14:sldId id="351"/>
            <p14:sldId id="331"/>
            <p14:sldId id="332"/>
            <p14:sldId id="352"/>
            <p14:sldId id="333"/>
            <p14:sldId id="353"/>
            <p14:sldId id="334"/>
            <p14:sldId id="335"/>
            <p14:sldId id="336"/>
            <p14:sldId id="35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1496"/>
    <a:srgbClr val="0208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9" autoAdjust="0"/>
  </p:normalViewPr>
  <p:slideViewPr>
    <p:cSldViewPr>
      <p:cViewPr varScale="1">
        <p:scale>
          <a:sx n="84" d="100"/>
          <a:sy n="84" d="100"/>
        </p:scale>
        <p:origin x="-1258" y="-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0.xlsx"/><Relationship Id="rId1" Type="http://schemas.openxmlformats.org/officeDocument/2006/relationships/themeOverride" Target="../theme/themeOverride5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2.xlsx"/><Relationship Id="rId1" Type="http://schemas.openxmlformats.org/officeDocument/2006/relationships/themeOverride" Target="../theme/themeOverride6.xm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4.xlsx"/><Relationship Id="rId1" Type="http://schemas.openxmlformats.org/officeDocument/2006/relationships/themeOverride" Target="../theme/themeOverride7.xm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6.xlsx"/><Relationship Id="rId1" Type="http://schemas.openxmlformats.org/officeDocument/2006/relationships/themeOverride" Target="../theme/themeOverride8.xm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8.xlsx"/><Relationship Id="rId1" Type="http://schemas.openxmlformats.org/officeDocument/2006/relationships/themeOverride" Target="../theme/themeOverride9.xm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0.xlsx"/><Relationship Id="rId1" Type="http://schemas.openxmlformats.org/officeDocument/2006/relationships/themeOverride" Target="../theme/themeOverride10.xm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1.xlsx"/><Relationship Id="rId1" Type="http://schemas.openxmlformats.org/officeDocument/2006/relationships/themeOverride" Target="../theme/themeOverride11.xml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2.xlsx"/><Relationship Id="rId1" Type="http://schemas.openxmlformats.org/officeDocument/2006/relationships/themeOverride" Target="../theme/themeOverride12.xm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3.xlsx"/><Relationship Id="rId1" Type="http://schemas.openxmlformats.org/officeDocument/2006/relationships/themeOverride" Target="../theme/themeOverride13.xml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4.xlsx"/><Relationship Id="rId1" Type="http://schemas.openxmlformats.org/officeDocument/2006/relationships/themeOverride" Target="../theme/themeOverride14.xml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5.xlsx"/><Relationship Id="rId1" Type="http://schemas.openxmlformats.org/officeDocument/2006/relationships/themeOverride" Target="../theme/themeOverride15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6.xlsx"/><Relationship Id="rId1" Type="http://schemas.openxmlformats.org/officeDocument/2006/relationships/themeOverride" Target="../theme/themeOverride2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7.xlsx"/><Relationship Id="rId1" Type="http://schemas.openxmlformats.org/officeDocument/2006/relationships/themeOverride" Target="../theme/themeOverride3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8.xlsx"/><Relationship Id="rId1" Type="http://schemas.openxmlformats.org/officeDocument/2006/relationships/themeOverride" Target="../theme/themeOverride4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3"/>
    </mc:Choice>
    <mc:Fallback>
      <c:style val="1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260597112860887"/>
          <c:y val="0.10621087598425201"/>
          <c:w val="0.74244028871391077"/>
          <c:h val="0.784721456692913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FFFF00">
                      <a:shade val="30000"/>
                      <a:satMod val="115000"/>
                    </a:srgbClr>
                  </a:gs>
                  <a:gs pos="50000">
                    <a:srgbClr val="FFFF00">
                      <a:shade val="67500"/>
                      <a:satMod val="115000"/>
                    </a:srgbClr>
                  </a:gs>
                  <a:gs pos="100000">
                    <a:srgbClr val="FFFF00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</c:spPr>
          </c:dPt>
          <c:cat>
            <c:strRef>
              <c:f>Лист1!$A$2:$A$3</c:f>
              <c:strCache>
                <c:ptCount val="2"/>
                <c:pt idx="0">
                  <c:v>ДОХОДЫ </c:v>
                </c:pt>
                <c:pt idx="1">
                  <c:v>РАСХОДЫ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28.8</c:v>
                </c:pt>
                <c:pt idx="1">
                  <c:v>28.8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4609280"/>
        <c:axId val="144610816"/>
        <c:axId val="0"/>
      </c:bar3DChart>
      <c:catAx>
        <c:axId val="1446092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4610816"/>
        <c:crosses val="autoZero"/>
        <c:auto val="1"/>
        <c:lblAlgn val="ctr"/>
        <c:lblOffset val="100"/>
        <c:noMultiLvlLbl val="0"/>
      </c:catAx>
      <c:valAx>
        <c:axId val="1446108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4609280"/>
        <c:crosses val="autoZero"/>
        <c:crossBetween val="between"/>
      </c:valAx>
      <c:spPr>
        <a:effectLst/>
      </c:spPr>
    </c:plotArea>
    <c:plotVisOnly val="1"/>
    <c:dispBlanksAs val="gap"/>
    <c:showDLblsOverMax val="0"/>
  </c:chart>
  <c:spPr>
    <a:effectLst/>
  </c:spPr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7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0682691681323691E-2"/>
          <c:y val="5.2165565328422037E-2"/>
          <c:w val="0.96208173191757318"/>
          <c:h val="0.9453503601321292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ПОДПРОГРАММА
«Обеспечение мер противопожарной безопасности на территории Борского сельского поселения»</c:v>
                </c:pt>
              </c:strCache>
            </c:strRef>
          </c:tx>
          <c:explosion val="25"/>
          <c:dPt>
            <c:idx val="0"/>
            <c:bubble3D val="0"/>
            <c:explosion val="27"/>
            <c:spPr>
              <a:solidFill>
                <a:srgbClr val="FBA779"/>
              </a:solidFill>
              <a:effectLst>
                <a:outerShdw blurRad="292100" dir="16860000" algn="t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95.2</c:v>
                </c:pt>
                <c:pt idx="1">
                  <c:v>4.8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58495084615956794"/>
          <c:y val="0.10114105142918429"/>
        </c:manualLayout>
      </c:layout>
      <c:overlay val="0"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</c:v>
                </c:pt>
              </c:strCache>
            </c:strRef>
          </c:tx>
          <c:dPt>
            <c:idx val="2"/>
            <c:bubble3D val="0"/>
            <c:explosion val="34"/>
          </c:dPt>
          <c:dLbls>
            <c:dLbl>
              <c:idx val="0"/>
              <c:layout>
                <c:manualLayout>
                  <c:x val="-0.12494233544075585"/>
                  <c:y val="-0.207028288130650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180800225395994E-2"/>
                  <c:y val="5.77996500437445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</a:t>
                    </a:r>
                    <a:r>
                      <a:rPr lang="ru-RU" dirty="0" smtClean="0"/>
                      <a:t>4</a:t>
                    </a:r>
                    <a:r>
                      <a:rPr lang="en-US" dirty="0" smtClean="0"/>
                      <a:t>845,39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7659753608270857E-2"/>
                  <c:y val="-0.278934091571886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СОДЕРЖАНИЕ ДОРОГ В ГРАНИЦАХ НАСЕЛЕННЫХ ПУНКТОВ</c:v>
                </c:pt>
                <c:pt idx="1">
                  <c:v>СОДЕРЖАНИЕ ДОРОГ ВНЕ ГРАНИЦАХ НАСЕЛЕННЫХ ПУНКТОВ</c:v>
                </c:pt>
                <c:pt idx="2">
                  <c:v>РЕМОНТ  ВОДООТВОДНЫХ КАНАВ У МКД №15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443584.88</c:v>
                </c:pt>
                <c:pt idx="1">
                  <c:v>65845.39</c:v>
                </c:pt>
                <c:pt idx="2">
                  <c:v>598866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6669584537442874"/>
          <c:y val="0.16809845847552113"/>
          <c:w val="0.39831725405173102"/>
          <c:h val="0.70049983639020297"/>
        </c:manualLayout>
      </c:layout>
      <c:overlay val="0"/>
      <c:txPr>
        <a:bodyPr/>
        <a:lstStyle/>
        <a:p>
          <a:pPr>
            <a:defRPr sz="120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7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0682691681323691E-2"/>
          <c:y val="5.2165565328422037E-2"/>
          <c:w val="0.96208173191757318"/>
          <c:h val="0.9453503601321292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ПОДПРОГРАММА
«Обеспечение мер противопожарной безопасности на территории Борского сельского поселения»</c:v>
                </c:pt>
              </c:strCache>
            </c:strRef>
          </c:tx>
          <c:explosion val="25"/>
          <c:dPt>
            <c:idx val="0"/>
            <c:bubble3D val="0"/>
            <c:explosion val="27"/>
            <c:spPr>
              <a:solidFill>
                <a:srgbClr val="FBA779"/>
              </a:solidFill>
              <a:effectLst>
                <a:outerShdw blurRad="292100" dir="16860000" algn="t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90.7</c:v>
                </c:pt>
                <c:pt idx="1">
                  <c:v>9.3000000000000007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237692476439708"/>
          <c:y val="0.15770289910502561"/>
          <c:w val="0.54283929820372523"/>
          <c:h val="0.7425343791423715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</c:v>
                </c:pt>
              </c:strCache>
            </c:strRef>
          </c:tx>
          <c:dLbls>
            <c:dLbl>
              <c:idx val="0"/>
              <c:layout>
                <c:manualLayout>
                  <c:x val="-0.16201392012657079"/>
                  <c:y val="0.246595463933297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5135850232623352E-2"/>
                  <c:y val="1.11487228280758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7992086479573129E-3"/>
                  <c:y val="-0.122899843047321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6772540573578154E-2"/>
                  <c:y val="-0.164288913451700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17461060954827121"/>
                  <c:y val="-0.11582733073917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0">
                  <c:v>ВЗНОСЫ НА КАПИТАЛЬНЫЙ РЕМОНТ</c:v>
                </c:pt>
                <c:pt idx="1">
                  <c:v>ОПЛАТА  ПОСТАВКИ ТЕПЛОВОЙ ЭНЕРГИИ</c:v>
                </c:pt>
                <c:pt idx="2">
                  <c:v>ТЕХНИЧЕСКОЕ ОБСЛЕДОВАНИЕ КОНСТРУКЦИЙ И РАЗРАБОТКА ПСД</c:v>
                </c:pt>
                <c:pt idx="3">
                  <c:v>РЕМОНТ,ДЕЗИНСЕКЦИЯ,РАСЧИСТКА МУНИЦИПАЛЬНЫХ КВАРТИР</c:v>
                </c:pt>
                <c:pt idx="4">
                  <c:v>СУБСИДИЯ МУП "ЖКХ БОРСКОЕ"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1292117.01</c:v>
                </c:pt>
                <c:pt idx="1">
                  <c:v>181027.13</c:v>
                </c:pt>
                <c:pt idx="2">
                  <c:v>157000</c:v>
                </c:pt>
                <c:pt idx="3">
                  <c:v>147463</c:v>
                </c:pt>
                <c:pt idx="4">
                  <c:v>370000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7288611067409132"/>
          <c:y val="0.22721543178251075"/>
          <c:w val="0.29719448069862109"/>
          <c:h val="0.69615018663543882"/>
        </c:manualLayout>
      </c:layout>
      <c:overlay val="0"/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7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0682691681323691E-2"/>
          <c:y val="5.2165565328422037E-2"/>
          <c:w val="0.96208173191757318"/>
          <c:h val="0.9453503601321292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ПОДПРОГРАММА
«Обеспечение мер противопожарной безопасности на территории Борского сельского поселения»</c:v>
                </c:pt>
              </c:strCache>
            </c:strRef>
          </c:tx>
          <c:explosion val="25"/>
          <c:dPt>
            <c:idx val="0"/>
            <c:bubble3D val="0"/>
            <c:explosion val="27"/>
            <c:spPr>
              <a:solidFill>
                <a:srgbClr val="FBA779"/>
              </a:solidFill>
              <a:effectLst>
                <a:outerShdw blurRad="292100" dir="16860000" algn="t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94</c:v>
                </c:pt>
                <c:pt idx="1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СТРОИТЕЛЬСТВО РАСПРЕДЕЛИТЕЛЬНОГО ГАЗОПРОВОДА</a:t>
            </a:r>
          </a:p>
        </c:rich>
      </c:tx>
      <c:layout>
        <c:manualLayout>
          <c:xMode val="edge"/>
          <c:yMode val="edge"/>
          <c:x val="0.17310441495407919"/>
          <c:y val="0.10561396432825984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7630841219255365E-2"/>
          <c:y val="0.24073798797081894"/>
          <c:w val="0.60218848425196847"/>
          <c:h val="0.7500624999999999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СТРОИТЕЛЬСТВО РАСПРЕДЕЛИТЕЛЬНОГО ГАЗОПРОВОДА</c:v>
                </c:pt>
              </c:strCache>
            </c:strRef>
          </c:tx>
          <c:explosion val="15"/>
          <c:dPt>
            <c:idx val="0"/>
            <c:bubble3D val="0"/>
            <c:explosion val="14"/>
          </c:dPt>
          <c:dPt>
            <c:idx val="1"/>
            <c:bubble3D val="0"/>
            <c:explosion val="42"/>
          </c:dPt>
          <c:dPt>
            <c:idx val="4"/>
            <c:bubble3D val="0"/>
            <c:explosion val="0"/>
          </c:dPt>
          <c:dLbls>
            <c:dLbl>
              <c:idx val="0"/>
              <c:layout>
                <c:manualLayout>
                  <c:x val="-7.486471314304842E-2"/>
                  <c:y val="-0.244496587296802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7493566900745478E-2"/>
                  <c:y val="0.117566741580508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7.3393991589899513E-3"/>
                  <c:y val="7.5728123044426475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9247763234053235E-2"/>
                  <c:y val="-8.30174096719937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9.5016178634439577E-2"/>
                  <c:y val="-6.30599047395306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0">
                  <c:v>РАЗРАБОТКА ПСД</c:v>
                </c:pt>
                <c:pt idx="1">
                  <c:v>УСЛУГИ ФОНДА ИМУЩЕСТВА </c:v>
                </c:pt>
                <c:pt idx="2">
                  <c:v>ТЕХНИЧЕСКОЕ ОБСЛЕДОВАНИЕ ГАЗОРАСПРЕДЕЛИТЕЛЬНОЙ СЕТИ</c:v>
                </c:pt>
                <c:pt idx="3">
                  <c:v>ПОДГОТОВКА МАТЕРИАЛОВ ПО РАЗРАБОТКЕ СХЕМЫ ГАЗОСНАБЖЕНИЯ</c:v>
                </c:pt>
                <c:pt idx="4">
                  <c:v>РЕМОНТ ВСПОМОГАТЕЛЬНОГО ОБОРУДОВАНИЯ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 formatCode="General">
                  <c:v>606070</c:v>
                </c:pt>
                <c:pt idx="1">
                  <c:v>324000</c:v>
                </c:pt>
                <c:pt idx="2" formatCode="General">
                  <c:v>9534.73</c:v>
                </c:pt>
                <c:pt idx="3">
                  <c:v>115138.66</c:v>
                </c:pt>
                <c:pt idx="4" formatCode="General">
                  <c:v>163982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800" b="1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7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0682691681323691E-2"/>
          <c:y val="5.2165565328422037E-2"/>
          <c:w val="0.96208173191757318"/>
          <c:h val="0.9453503601321292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ПОДПРОГРАММА
«Обеспечение мер противопожарной безопасности на территории Борского сельского поселения»</c:v>
                </c:pt>
              </c:strCache>
            </c:strRef>
          </c:tx>
          <c:explosion val="25"/>
          <c:dPt>
            <c:idx val="0"/>
            <c:bubble3D val="0"/>
            <c:explosion val="27"/>
            <c:spPr>
              <a:solidFill>
                <a:srgbClr val="FBA779"/>
              </a:solidFill>
              <a:effectLst>
                <a:outerShdw blurRad="292100" dir="16860000" algn="t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83.1</c:v>
                </c:pt>
                <c:pt idx="1">
                  <c:v>16.899999999999999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УЛИЧНОЕ ОСВЕЩЕНИЕ</a:t>
            </a:r>
          </a:p>
        </c:rich>
      </c:tx>
      <c:layout>
        <c:manualLayout>
          <c:xMode val="edge"/>
          <c:yMode val="edge"/>
          <c:x val="0.18703585528701844"/>
          <c:y val="0.10684633837958935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0703703831633338E-2"/>
          <c:y val="0.17781291915253666"/>
          <c:w val="0.55118436777877178"/>
          <c:h val="0.7836559956540342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УЛИЧНОЕ ОСВЕЩЕНИЕ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0.13268278234678474"/>
                  <c:y val="-0.309897348191664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6450152153113354E-2"/>
                  <c:y val="-0.105253859208015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1386117453222848"/>
                  <c:y val="-7.09302241729925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5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ОПЛАТА ЭЛЕКТРОЭНЕРГИИ</c:v>
                </c:pt>
                <c:pt idx="1">
                  <c:v>ПРЕОБРЕТЕНИЕ МАТЕРИАЛОВ ДЛЯ РЕМОНТА</c:v>
                </c:pt>
                <c:pt idx="2">
                  <c:v>РАБОТЫ ПО РЕМОНТУ 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1231783.44</c:v>
                </c:pt>
                <c:pt idx="1">
                  <c:v>293313.59999999998</c:v>
                </c:pt>
                <c:pt idx="2">
                  <c:v>263196.19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9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123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0682691681323691E-2"/>
          <c:y val="5.2165565328422037E-2"/>
          <c:w val="0.96208173191757318"/>
          <c:h val="0.9453503601321292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ПОДПРОГРАММА
«Обеспечение мер противопожарной безопасности на территории Борского сельского поселения»</c:v>
                </c:pt>
              </c:strCache>
            </c:strRef>
          </c:tx>
          <c:explosion val="25"/>
          <c:dPt>
            <c:idx val="0"/>
            <c:bubble3D val="0"/>
            <c:explosion val="27"/>
            <c:spPr>
              <a:solidFill>
                <a:srgbClr val="FBA779"/>
              </a:solidFill>
              <a:effectLst>
                <a:outerShdw blurRad="292100" dir="16860000" algn="t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53.4</c:v>
                </c:pt>
                <c:pt idx="1">
                  <c:v>46.6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СУБСИДИИ </a:t>
            </a:r>
            <a:endParaRPr lang="ru-RU" sz="1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3467319058212999"/>
          <c:y val="2.9366980533365394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СУБСИДИИ</c:v>
                </c:pt>
              </c:strCache>
            </c:strRef>
          </c:tx>
          <c:explosion val="10"/>
          <c:dLbls>
            <c:dLbl>
              <c:idx val="0"/>
              <c:layout>
                <c:manualLayout>
                  <c:x val="-0.1503087619894086"/>
                  <c:y val="-9.00823111157583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1610978409806318"/>
                  <c:y val="-0.116488690799061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7.8550878606080798E-3"/>
                  <c:y val="-2.98377794624126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0265641780542903E-3"/>
                  <c:y val="-9.42362613304404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Лист1!$A$2:$A$8</c:f>
              <c:strCache>
                <c:ptCount val="7"/>
                <c:pt idx="0">
                  <c:v>финансовое обеспечение выполнения муниципального задания </c:v>
                </c:pt>
                <c:pt idx="1">
                  <c:v>выплаты стимулирующего характера работникам МБУ «Борский культурный центр»</c:v>
                </c:pt>
                <c:pt idx="2">
                  <c:v>субсидия МБУ «Борский культурный центр» на приобретение основных средств  </c:v>
                </c:pt>
                <c:pt idx="3">
                  <c:v>межбюджетный трансферт по организации библиотечного обслуживания и комплектованию библиотечных фондов </c:v>
                </c:pt>
                <c:pt idx="4">
                  <c:v>проведение мероприятий по сохранению исторического и культурного наследия </c:v>
                </c:pt>
                <c:pt idx="5">
                  <c:v>приобретение аккордеона для ансамбля русской песни «Рябинушка»</c:v>
                </c:pt>
                <c:pt idx="6">
                  <c:v>организация временных рабочих мест для подростков и молодежи в летний период</c:v>
                </c:pt>
              </c:strCache>
            </c:strRef>
          </c:cat>
          <c:val>
            <c:numRef>
              <c:f>Лист1!$B$2:$B$8</c:f>
              <c:numCache>
                <c:formatCode>#,##0.00</c:formatCode>
                <c:ptCount val="7"/>
                <c:pt idx="0">
                  <c:v>6140256.3600000003</c:v>
                </c:pt>
                <c:pt idx="1">
                  <c:v>2922641.86</c:v>
                </c:pt>
                <c:pt idx="2">
                  <c:v>566530.84</c:v>
                </c:pt>
                <c:pt idx="3">
                  <c:v>119871</c:v>
                </c:pt>
                <c:pt idx="4">
                  <c:v>779000</c:v>
                </c:pt>
                <c:pt idx="5">
                  <c:v>145263.16</c:v>
                </c:pt>
                <c:pt idx="6">
                  <c:v>70363.55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4755999333407399"/>
          <c:y val="4.5464515380643979E-2"/>
          <c:w val="0.3377425656408547"/>
          <c:h val="0.80713968872739628"/>
        </c:manualLayout>
      </c:layout>
      <c:overlay val="0"/>
      <c:txPr>
        <a:bodyPr/>
        <a:lstStyle/>
        <a:p>
          <a:pPr>
            <a:defRPr sz="11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Лист1!$A$2:$A$3</c:f>
              <c:strCache>
                <c:ptCount val="2"/>
                <c:pt idx="0">
                  <c:v>ДОХОДЫ</c:v>
                </c:pt>
                <c:pt idx="1">
                  <c:v>РАСХОДЫ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</c:v>
                </c:pt>
                <c:pt idx="1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strRef>
              <c:f>Лист1!$A$2:$A$3</c:f>
              <c:strCache>
                <c:ptCount val="2"/>
                <c:pt idx="0">
                  <c:v>ДОХОДЫ</c:v>
                </c:pt>
                <c:pt idx="1">
                  <c:v>РАСХОДЫ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0.91</c:v>
                </c:pt>
                <c:pt idx="1">
                  <c:v>1.0900000000000001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6615296"/>
        <c:axId val="36616832"/>
        <c:axId val="0"/>
      </c:bar3DChart>
      <c:catAx>
        <c:axId val="3661529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6616832"/>
        <c:crosses val="autoZero"/>
        <c:auto val="1"/>
        <c:lblAlgn val="ctr"/>
        <c:lblOffset val="100"/>
        <c:noMultiLvlLbl val="0"/>
      </c:catAx>
      <c:valAx>
        <c:axId val="366168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66152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7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0682691681323691E-2"/>
          <c:y val="5.2165565328422037E-2"/>
          <c:w val="0.96208173191757318"/>
          <c:h val="0.9453503601321292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ПОДПРОГРАММА
«Обеспечение мер противопожарной безопасности на территории Борского сельского поселения»</c:v>
                </c:pt>
              </c:strCache>
            </c:strRef>
          </c:tx>
          <c:explosion val="25"/>
          <c:dPt>
            <c:idx val="0"/>
            <c:bubble3D val="0"/>
            <c:explosion val="27"/>
            <c:spPr>
              <a:solidFill>
                <a:srgbClr val="FBA779"/>
              </a:solidFill>
              <a:effectLst>
                <a:outerShdw blurRad="292100" dir="16860000" algn="t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98</c:v>
                </c:pt>
                <c:pt idx="1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7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0682691681323691E-2"/>
          <c:y val="5.2165565328422037E-2"/>
          <c:w val="0.96208173191757318"/>
          <c:h val="0.9453503601321292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ПОДПРОГРАММА
«Обеспечение мер противопожарной безопасности на территории Борского сельского поселения»</c:v>
                </c:pt>
              </c:strCache>
            </c:strRef>
          </c:tx>
          <c:explosion val="25"/>
          <c:dPt>
            <c:idx val="0"/>
            <c:bubble3D val="0"/>
            <c:explosion val="27"/>
            <c:spPr>
              <a:solidFill>
                <a:srgbClr val="FBA779"/>
              </a:solidFill>
              <a:effectLst>
                <a:outerShdw blurRad="292100" dir="16860000" algn="t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100</c:v>
                </c:pt>
                <c:pt idx="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7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0682691681323691E-2"/>
          <c:y val="5.2165565328422037E-2"/>
          <c:w val="0.96208173191757318"/>
          <c:h val="0.9453503601321292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ПОДПРОГРАММА
«Обеспечение мер противопожарной безопасности на территории Борского сельского поселения»</c:v>
                </c:pt>
              </c:strCache>
            </c:strRef>
          </c:tx>
          <c:explosion val="25"/>
          <c:dPt>
            <c:idx val="0"/>
            <c:bubble3D val="0"/>
            <c:explosion val="27"/>
            <c:spPr>
              <a:solidFill>
                <a:srgbClr val="FBA779"/>
              </a:solidFill>
              <a:effectLst>
                <a:outerShdw blurRad="292100" dir="16860000" algn="t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94.9</c:v>
                </c:pt>
                <c:pt idx="1">
                  <c:v>5.0999999999999996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7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0682691681323691E-2"/>
          <c:y val="5.2165565328422037E-2"/>
          <c:w val="0.96208173191757318"/>
          <c:h val="0.9453503601321292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ПОДПРОГРАММА
«Обеспечение мер противопожарной безопасности на территории Борского сельского поселения»</c:v>
                </c:pt>
              </c:strCache>
            </c:strRef>
          </c:tx>
          <c:explosion val="25"/>
          <c:dPt>
            <c:idx val="0"/>
            <c:bubble3D val="0"/>
            <c:explosion val="27"/>
            <c:spPr>
              <a:solidFill>
                <a:srgbClr val="FBA779"/>
              </a:solidFill>
              <a:effectLst>
                <a:outerShdw blurRad="292100" dir="16860000" algn="t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92.9</c:v>
                </c:pt>
                <c:pt idx="1">
                  <c:v>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7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0682691681323691E-2"/>
          <c:y val="5.2165565328422037E-2"/>
          <c:w val="0.96208173191757318"/>
          <c:h val="0.9453503601321292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ПОДПРОГРАММА
«Обеспечение мер противопожарной безопасности на территории Борского сельского поселения»</c:v>
                </c:pt>
              </c:strCache>
            </c:strRef>
          </c:tx>
          <c:explosion val="25"/>
          <c:dPt>
            <c:idx val="0"/>
            <c:bubble3D val="0"/>
            <c:explosion val="27"/>
            <c:spPr>
              <a:solidFill>
                <a:srgbClr val="FBA779"/>
              </a:solidFill>
              <a:effectLst>
                <a:outerShdw blurRad="292100" dir="16860000" algn="t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99.9</c:v>
                </c:pt>
                <c:pt idx="1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7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0682691681323691E-2"/>
          <c:y val="5.2165565328422037E-2"/>
          <c:w val="0.96208173191757318"/>
          <c:h val="0.9453503601321292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ПОДПРОГРАММА
«Обеспечение мер противопожарной безопасности на территории Борского сельского поселения»</c:v>
                </c:pt>
              </c:strCache>
            </c:strRef>
          </c:tx>
          <c:explosion val="25"/>
          <c:dPt>
            <c:idx val="0"/>
            <c:bubble3D val="0"/>
            <c:explosion val="27"/>
            <c:spPr>
              <a:solidFill>
                <a:srgbClr val="FBA779"/>
              </a:solidFill>
              <a:effectLst>
                <a:outerShdw blurRad="292100" dir="16860000" algn="t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99.9</c:v>
                </c:pt>
                <c:pt idx="1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2226533916024988"/>
          <c:y val="0.26251298243266036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2572427032252437E-2"/>
          <c:y val="8.0704468961316625E-2"/>
          <c:w val="0.62329242378247107"/>
          <c:h val="0.8374853787592720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rgbClr val="FFFF00"/>
            </a:solidFill>
          </c:spPr>
          <c:explosion val="25"/>
          <c:dPt>
            <c:idx val="1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2800" smtClean="0">
                        <a:latin typeface="Times New Roman" pitchFamily="18" charset="0"/>
                        <a:cs typeface="Times New Roman" pitchFamily="18" charset="0"/>
                      </a:rPr>
                      <a:t>97</a:t>
                    </a:r>
                    <a:r>
                      <a:rPr lang="ru-RU" sz="2800" smtClean="0">
                        <a:latin typeface="Times New Roman" pitchFamily="18" charset="0"/>
                        <a:cs typeface="Times New Roman" pitchFamily="18" charset="0"/>
                      </a:rPr>
                      <a:t>,0%</a:t>
                    </a:r>
                    <a:endParaRPr lang="en-US" sz="280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2800" dirty="0" smtClean="0">
                        <a:latin typeface="Times New Roman" pitchFamily="18" charset="0"/>
                        <a:cs typeface="Times New Roman" pitchFamily="18" charset="0"/>
                      </a:rPr>
                      <a:t>3,0%</a:t>
                    </a:r>
                    <a:endParaRPr lang="en-US" sz="28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8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ИСПОЛНЕННЫЕ БЮДЖЕНЫЕ НАЗНАЧЕНИЯ</c:v>
                </c:pt>
                <c:pt idx="1">
                  <c:v>НЕИСПОЛНЕННЫЕ БЮДЖЕТНЫЕ НАЗНАЧЕНИЯ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97</c:v>
                </c:pt>
                <c:pt idx="1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47009940378588549"/>
          <c:y val="0.6832810508037328"/>
          <c:w val="0.52068620341545435"/>
          <c:h val="0.2328476543535277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3500854250875249"/>
          <c:y val="0.2907838032046437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8661434872415018E-2"/>
          <c:y val="0.17958789439793946"/>
          <c:w val="0.82420684106061637"/>
          <c:h val="0.7533923122147876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FFFF00"/>
            </a:solidFill>
          </c:spPr>
          <c:explosion val="25"/>
          <c:dPt>
            <c:idx val="1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2800" dirty="0" smtClean="0">
                        <a:latin typeface="Times New Roman" pitchFamily="18" charset="0"/>
                        <a:cs typeface="Times New Roman" pitchFamily="18" charset="0"/>
                      </a:rPr>
                      <a:t>96,1%</a:t>
                    </a:r>
                    <a:endParaRPr lang="en-US" sz="28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2800" dirty="0" smtClean="0">
                        <a:latin typeface="Times New Roman" pitchFamily="18" charset="0"/>
                        <a:cs typeface="Times New Roman" pitchFamily="18" charset="0"/>
                      </a:rPr>
                      <a:t>3,9%</a:t>
                    </a:r>
                    <a:endParaRPr lang="en-US" sz="28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8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ИСПОЛНЕНО</c:v>
                </c:pt>
                <c:pt idx="1">
                  <c:v>НЕИСПОЛНЕНО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96.1</c:v>
                </c:pt>
                <c:pt idx="1">
                  <c:v>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>
              <a:solidFill>
                <a:srgbClr val="0070C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
ДОХОДНОЙ ЧАСТИ БЮДЖЕТА</c:v>
                </c:pt>
              </c:strCache>
            </c:strRef>
          </c:tx>
          <c:explosion val="17"/>
          <c:dPt>
            <c:idx val="0"/>
            <c:bubble3D val="0"/>
            <c:spPr>
              <a:solidFill>
                <a:schemeClr val="accent2"/>
              </a:solidFill>
              <a:ln>
                <a:solidFill>
                  <a:srgbClr val="FFFF00"/>
                </a:solidFill>
              </a:ln>
            </c:spPr>
          </c:dPt>
          <c:dPt>
            <c:idx val="1"/>
            <c:bubble3D val="0"/>
            <c:spPr>
              <a:solidFill>
                <a:srgbClr val="FFFF00"/>
              </a:solidFill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81.8</c:v>
                </c:pt>
                <c:pt idx="1">
                  <c:v>18.2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13010072178477691"/>
          <c:y val="0.10689609359720952"/>
        </c:manualLayout>
      </c:layout>
      <c:overlay val="0"/>
      <c:txPr>
        <a:bodyPr/>
        <a:lstStyle/>
        <a:p>
          <a:pPr>
            <a:defRPr>
              <a:solidFill>
                <a:srgbClr val="0070C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0833333333333334"/>
          <c:y val="0.46737111032809031"/>
          <c:w val="0.62222222222222223"/>
          <c:h val="0.5326288896719096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
НАЛОГОВЫХ И НЕНАЛОГОВЫХ ПОСТУПЛЕНИЙ</c:v>
                </c:pt>
              </c:strCache>
            </c:strRef>
          </c:tx>
          <c:explosion val="17"/>
          <c:dPt>
            <c:idx val="0"/>
            <c:bubble3D val="0"/>
            <c:spPr>
              <a:solidFill>
                <a:schemeClr val="accent2"/>
              </a:solidFill>
              <a:ln>
                <a:solidFill>
                  <a:srgbClr val="FFFF00"/>
                </a:solidFill>
              </a:ln>
            </c:spPr>
          </c:dPt>
          <c:dPt>
            <c:idx val="1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7.5148512685914368E-2"/>
                  <c:y val="7.93656871296410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НАЛОГ НА ДОХОДЫ ФИЗИЧЕСКИХ ЛИЦ </a:t>
                    </a:r>
                  </a:p>
                  <a:p>
                    <a:r>
                      <a:rPr lang="en-US" dirty="0" smtClean="0"/>
                      <a:t>30,8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mtClean="0"/>
                      <a:t>АКЦИЗЫ ПО ПОДАКЦИЗНЫМ ТОВАРАМ</a:t>
                    </a:r>
                  </a:p>
                  <a:p>
                    <a:r>
                      <a:rPr lang="en-US" smtClean="0"/>
                      <a:t>18,5</a:t>
                    </a:r>
                    <a:r>
                      <a:rPr lang="ru-RU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4218170384951881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НАЛОГ НА ИМУЩЕСТВО ФИЗИЧЕСКИХ ЛИЦ</a:t>
                    </a:r>
                  </a:p>
                  <a:p>
                    <a:r>
                      <a:rPr lang="en-US" smtClean="0"/>
                      <a:t>18,9</a:t>
                    </a:r>
                    <a:r>
                      <a:rPr lang="ru-RU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6991469816272965E-2"/>
                  <c:y val="-4.2905322606865146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ЗЕМЕЛЬНЫЙ</a:t>
                    </a:r>
                    <a:r>
                      <a:rPr lang="ru-RU" baseline="0" dirty="0" smtClean="0"/>
                      <a:t> НАЛОГ</a:t>
                    </a:r>
                  </a:p>
                  <a:p>
                    <a:r>
                      <a:rPr lang="en-US" dirty="0" smtClean="0"/>
                      <a:t>17,6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6.4862095363079617E-2"/>
                  <c:y val="-8.725210033412249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ДОХОДЫ ОТ СДАЧИ В АРЕНДУ ИМУЩЕСТВА</a:t>
                    </a:r>
                  </a:p>
                  <a:p>
                    <a:r>
                      <a:rPr lang="en-US" dirty="0" smtClean="0"/>
                      <a:t>1,9</a:t>
                    </a:r>
                    <a:r>
                      <a:rPr lang="ru-RU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9.3039260717410324E-2"/>
                  <c:y val="-2.4545006688226328E-2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ДОХОДЫ ОТ ПЛАТЫ ЗА НАЙМ МУНИЦИПАЛЬНОГО ЖИЛЬЯ</a:t>
                    </a:r>
                  </a:p>
                  <a:p>
                    <a:r>
                      <a:rPr lang="en-US" smtClean="0"/>
                      <a:t>11,7</a:t>
                    </a:r>
                    <a:r>
                      <a:rPr lang="ru-RU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delete val="1"/>
            </c:dLbl>
            <c:dLbl>
              <c:idx val="7"/>
              <c:layout>
                <c:manualLayout>
                  <c:x val="0.17156080489938758"/>
                  <c:y val="6.6841003407240777E-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ГОСПОШЛИНА ЗА СОВЕРШЕНИЕ НОТАРИАЛЬНЫХ</a:t>
                    </a:r>
                    <a:r>
                      <a:rPr lang="ru-RU" baseline="0" dirty="0" smtClean="0"/>
                      <a:t> ДЕЙСТВИЙ </a:t>
                    </a:r>
                    <a:r>
                      <a:rPr lang="en-US" dirty="0" smtClean="0"/>
                      <a:t>0,02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Лист1!$A$2:$A$9</c:f>
              <c:strCache>
                <c:ptCount val="8"/>
                <c:pt idx="0">
                  <c:v>налог на доходы физических лиц</c:v>
                </c:pt>
                <c:pt idx="1">
                  <c:v>акцизы по подакцизным товарам</c:v>
                </c:pt>
                <c:pt idx="2">
                  <c:v>налог на имущество физических лиц</c:v>
                </c:pt>
                <c:pt idx="3">
                  <c:v>земельный налог</c:v>
                </c:pt>
                <c:pt idx="4">
                  <c:v>доходы от сдачи в аренду имущества</c:v>
                </c:pt>
                <c:pt idx="5">
                  <c:v>доходы от платы за найм муниципального жилья</c:v>
                </c:pt>
                <c:pt idx="6">
                  <c:v>доходы от компенсации затрат государства</c:v>
                </c:pt>
                <c:pt idx="7">
                  <c:v>госпошлина за совершение нотариальных действий</c:v>
                </c:pt>
              </c:strCache>
            </c:strRef>
          </c:cat>
          <c:val>
            <c:numRef>
              <c:f>Лист1!$B$2:$B$9</c:f>
              <c:numCache>
                <c:formatCode>#,##0.00</c:formatCode>
                <c:ptCount val="8"/>
                <c:pt idx="0">
                  <c:v>30.8</c:v>
                </c:pt>
                <c:pt idx="1">
                  <c:v>18.5</c:v>
                </c:pt>
                <c:pt idx="2">
                  <c:v>18.899999999999999</c:v>
                </c:pt>
                <c:pt idx="3">
                  <c:v>17.600000000000001</c:v>
                </c:pt>
                <c:pt idx="4">
                  <c:v>1.9</c:v>
                </c:pt>
                <c:pt idx="5">
                  <c:v>11.7</c:v>
                </c:pt>
                <c:pt idx="6" formatCode="General">
                  <c:v>0.7</c:v>
                </c:pt>
                <c:pt idx="7" formatCode="General">
                  <c:v>0.02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23287849956255469"/>
          <c:y val="0.11737610277340653"/>
        </c:manualLayout>
      </c:layout>
      <c:overlay val="0"/>
      <c:txPr>
        <a:bodyPr/>
        <a:lstStyle/>
        <a:p>
          <a:pPr>
            <a:defRPr>
              <a:solidFill>
                <a:srgbClr val="0070C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0833333333333334"/>
          <c:y val="0.46737111032809031"/>
          <c:w val="0.62222222222222223"/>
          <c:h val="0.5326288896719096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
БЕЗВОЗМЕЗДНЫХ ПОСТУПЛЕНИЙ</c:v>
                </c:pt>
              </c:strCache>
            </c:strRef>
          </c:tx>
          <c:explosion val="17"/>
          <c:dPt>
            <c:idx val="0"/>
            <c:bubble3D val="0"/>
            <c:spPr>
              <a:solidFill>
                <a:schemeClr val="accent2"/>
              </a:solidFill>
              <a:ln>
                <a:solidFill>
                  <a:srgbClr val="FFFF00"/>
                </a:solidFill>
              </a:ln>
            </c:spPr>
          </c:dPt>
          <c:dPt>
            <c:idx val="1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6.2648512685914259E-2"/>
                  <c:y val="-0.26647461568486036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/>
                      <a:t>ДОТАЦИИ</a:t>
                    </a:r>
                  </a:p>
                  <a:p>
                    <a:r>
                      <a:rPr lang="ru-RU" sz="1600" dirty="0" smtClean="0"/>
                      <a:t>68,9%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9191327646544179E-2"/>
                  <c:y val="1.370983247664072E-2"/>
                </c:manualLayout>
              </c:layout>
              <c:tx>
                <c:rich>
                  <a:bodyPr/>
                  <a:lstStyle/>
                  <a:p>
                    <a:endParaRPr lang="ru-RU" sz="1600" dirty="0" smtClean="0"/>
                  </a:p>
                  <a:p>
                    <a:r>
                      <a:rPr lang="ru-RU" sz="1600" dirty="0" smtClean="0"/>
                      <a:t>СУБСИДИИ</a:t>
                    </a:r>
                  </a:p>
                  <a:p>
                    <a:r>
                      <a:rPr lang="ru-RU" sz="1600" dirty="0" smtClean="0"/>
                      <a:t>18,0%</a:t>
                    </a:r>
                  </a:p>
                  <a:p>
                    <a:endParaRPr lang="ru-RU" sz="1600" dirty="0" smtClean="0"/>
                  </a:p>
                  <a:p>
                    <a:endParaRPr lang="ru-RU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5792979002624673E-2"/>
                  <c:y val="-9.4320247625287679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/>
                      <a:t>СУБВЕНЦИИ</a:t>
                    </a:r>
                  </a:p>
                  <a:p>
                    <a:r>
                      <a:rPr lang="ru-RU" sz="1600" dirty="0" smtClean="0"/>
                      <a:t>1,1%</a:t>
                    </a:r>
                    <a:endParaRPr lang="ru-RU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7828619860017497"/>
                  <c:y val="-2.1058546942601734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/>
                      <a:t>ИНЫЕ МЕЖБЮДЖЕТНЫЕ ТРАНСФЕРТЫ</a:t>
                    </a:r>
                    <a:endParaRPr lang="ru-RU" sz="1600" baseline="0" dirty="0" smtClean="0"/>
                  </a:p>
                  <a:p>
                    <a:r>
                      <a:rPr lang="ru-RU" sz="1600" dirty="0" smtClean="0"/>
                      <a:t>13,4%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6.4862095363079617E-2"/>
                  <c:y val="-8.7252100334122493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/>
                      <a:t>ДОХОДЫ ОТ СДАЧИ В АРЕНДУ ИМУЩЕСТВА</a:t>
                    </a:r>
                  </a:p>
                  <a:p>
                    <a:r>
                      <a:rPr lang="en-US" sz="1600" dirty="0" smtClean="0"/>
                      <a:t>1,9</a:t>
                    </a:r>
                    <a:r>
                      <a:rPr lang="ru-RU" sz="1600" dirty="0" smtClean="0"/>
                      <a:t>%</a:t>
                    </a:r>
                    <a:endParaRPr lang="ru-RU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9.3039260717410324E-2"/>
                  <c:y val="-2.4545006688226328E-2"/>
                </c:manualLayout>
              </c:layout>
              <c:tx>
                <c:rich>
                  <a:bodyPr/>
                  <a:lstStyle/>
                  <a:p>
                    <a:r>
                      <a:rPr lang="ru-RU" sz="1600" smtClean="0"/>
                      <a:t>ДОХОДЫ ОТ ПЛАТЫ ЗА НАЙМ МУНИЦИПАЛЬНОГО ЖИЛЬЯ</a:t>
                    </a:r>
                  </a:p>
                  <a:p>
                    <a:r>
                      <a:rPr lang="en-US" sz="1600" smtClean="0"/>
                      <a:t>11,7</a:t>
                    </a:r>
                    <a:r>
                      <a:rPr lang="ru-RU" sz="1600" smtClean="0"/>
                      <a:t>%</a:t>
                    </a:r>
                    <a:endParaRPr lang="ru-RU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delete val="1"/>
            </c:dLbl>
            <c:dLbl>
              <c:idx val="7"/>
              <c:layout>
                <c:manualLayout>
                  <c:x val="0.17156080489938758"/>
                  <c:y val="6.6841003407240777E-5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/>
                      <a:t>ГОСПОШЛИНА ЗА СОВЕРШЕНИЕ НОТАРИАЛЬНЫХ</a:t>
                    </a:r>
                    <a:r>
                      <a:rPr lang="ru-RU" sz="1600" baseline="0" dirty="0" smtClean="0"/>
                      <a:t> ДЕЙСТВИЙ </a:t>
                    </a:r>
                    <a:r>
                      <a:rPr lang="en-US" sz="1600" dirty="0" smtClean="0"/>
                      <a:t>0,02</a:t>
                    </a:r>
                    <a:r>
                      <a:rPr lang="ru-RU" sz="1600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68.900000000000006</c:v>
                </c:pt>
                <c:pt idx="1">
                  <c:v>18</c:v>
                </c:pt>
                <c:pt idx="2">
                  <c:v>1.1000000000000001</c:v>
                </c:pt>
                <c:pt idx="3">
                  <c:v>13.4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txPr>
        <a:bodyPr/>
        <a:lstStyle/>
        <a:p>
          <a:pPr>
            <a:defRPr>
              <a:solidFill>
                <a:srgbClr val="0070C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
РАСХОДНОЙ ЧАСТИ БЮДЖЕТА</c:v>
                </c:pt>
              </c:strCache>
            </c:strRef>
          </c:tx>
          <c:explosion val="17"/>
          <c:dPt>
            <c:idx val="0"/>
            <c:bubble3D val="0"/>
            <c:spPr>
              <a:solidFill>
                <a:schemeClr val="accent2"/>
              </a:solidFill>
              <a:ln>
                <a:solidFill>
                  <a:srgbClr val="FFFF00"/>
                </a:solidFill>
              </a:ln>
            </c:spPr>
          </c:dPt>
          <c:dPt>
            <c:idx val="1"/>
            <c:bubble3D val="0"/>
            <c:spPr>
              <a:solidFill>
                <a:srgbClr val="FFFF00"/>
              </a:solidFill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69.8</c:v>
                </c:pt>
                <c:pt idx="1">
                  <c:v>30.2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7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0682691681323691E-2"/>
          <c:y val="5.2165565328422037E-2"/>
          <c:w val="0.96208173191757318"/>
          <c:h val="0.9453503601321292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ПОДПРОГРАММА
«Обеспечение мер противопожарной безопасности на территории Борского сельского поселения»</c:v>
                </c:pt>
              </c:strCache>
            </c:strRef>
          </c:tx>
          <c:explosion val="25"/>
          <c:dPt>
            <c:idx val="0"/>
            <c:bubble3D val="0"/>
            <c:explosion val="27"/>
            <c:spPr>
              <a:solidFill>
                <a:srgbClr val="FBA779"/>
              </a:solidFill>
              <a:effectLst>
                <a:outerShdw blurRad="292100" dir="16860000" algn="t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98</c:v>
                </c:pt>
                <c:pt idx="1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B36AA7-F999-4185-B06C-C4BF09D6175E}" type="doc">
      <dgm:prSet loTypeId="urn:microsoft.com/office/officeart/2005/8/layout/arrow2" loCatId="process" qsTypeId="urn:microsoft.com/office/officeart/2005/8/quickstyle/3d2" qsCatId="3D" csTypeId="urn:microsoft.com/office/officeart/2005/8/colors/accent1_2" csCatId="accent1" phldr="1"/>
      <dgm:spPr/>
    </dgm:pt>
    <dgm:pt modelId="{B8299376-043A-40D5-B600-B4950BA9200C}">
      <dgm:prSet phldrT="[Текст]" phldr="1"/>
      <dgm:spPr/>
      <dgm:t>
        <a:bodyPr/>
        <a:lstStyle/>
        <a:p>
          <a:endParaRPr lang="ru-RU" baseline="0" dirty="0">
            <a:solidFill>
              <a:schemeClr val="bg1"/>
            </a:solidFill>
          </a:endParaRPr>
        </a:p>
      </dgm:t>
    </dgm:pt>
    <dgm:pt modelId="{FA1443F2-1F65-4B15-ADBC-80488E98514B}" type="sibTrans" cxnId="{B8F64CDC-CC64-45CF-BE40-D9C0D1340473}">
      <dgm:prSet/>
      <dgm:spPr/>
      <dgm:t>
        <a:bodyPr/>
        <a:lstStyle/>
        <a:p>
          <a:endParaRPr lang="ru-RU"/>
        </a:p>
      </dgm:t>
    </dgm:pt>
    <dgm:pt modelId="{3F20F7BC-DD31-42CF-948C-A05D3B9E6F45}" type="parTrans" cxnId="{B8F64CDC-CC64-45CF-BE40-D9C0D1340473}">
      <dgm:prSet/>
      <dgm:spPr/>
      <dgm:t>
        <a:bodyPr/>
        <a:lstStyle/>
        <a:p>
          <a:endParaRPr lang="ru-RU"/>
        </a:p>
      </dgm:t>
    </dgm:pt>
    <dgm:pt modelId="{56873246-062D-46D4-B363-0E66A10A8D1A}" type="pres">
      <dgm:prSet presAssocID="{33B36AA7-F999-4185-B06C-C4BF09D6175E}" presName="arrowDiagram" presStyleCnt="0">
        <dgm:presLayoutVars>
          <dgm:chMax val="5"/>
          <dgm:dir/>
          <dgm:resizeHandles val="exact"/>
        </dgm:presLayoutVars>
      </dgm:prSet>
      <dgm:spPr/>
    </dgm:pt>
    <dgm:pt modelId="{514934CB-BE02-4CFF-84C5-A818F23AA532}" type="pres">
      <dgm:prSet presAssocID="{33B36AA7-F999-4185-B06C-C4BF09D6175E}" presName="arrow" presStyleLbl="bgShp" presStyleIdx="0" presStyleCnt="1" custAng="16609602" custScaleX="58703" custScaleY="65211" custLinFactNeighborX="19979" custLinFactNeighborY="-2667"/>
      <dgm:spPr>
        <a:ln>
          <a:noFill/>
        </a:ln>
        <a:effectLst>
          <a:outerShdw blurRad="127000" dist="38100" dir="2700000" algn="ctr">
            <a:srgbClr val="000000">
              <a:alpha val="45000"/>
            </a:srgbClr>
          </a:outerShdw>
        </a:effectLst>
        <a:scene3d>
          <a:camera prst="perspectiveHeroicExtremeLeftFacing"/>
          <a:lightRig rig="soft" dir="t">
            <a:rot lat="0" lon="0" rev="0"/>
          </a:lightRig>
        </a:scene3d>
        <a:sp3d z="-152400" prstMaterial="translucentPowder">
          <a:bevelT w="203200" h="50800" prst="softRound"/>
        </a:sp3d>
      </dgm:spPr>
      <dgm:t>
        <a:bodyPr/>
        <a:lstStyle/>
        <a:p>
          <a:endParaRPr lang="ru-RU"/>
        </a:p>
      </dgm:t>
    </dgm:pt>
    <dgm:pt modelId="{25F2B111-8F5C-4C52-B48A-180410D78895}" type="pres">
      <dgm:prSet presAssocID="{33B36AA7-F999-4185-B06C-C4BF09D6175E}" presName="arrowDiagram1" presStyleCnt="0">
        <dgm:presLayoutVars>
          <dgm:bulletEnabled val="1"/>
        </dgm:presLayoutVars>
      </dgm:prSet>
      <dgm:spPr/>
    </dgm:pt>
    <dgm:pt modelId="{744766B6-E621-4F31-ABE0-19A02AC27C77}" type="pres">
      <dgm:prSet presAssocID="{B8299376-043A-40D5-B600-B4950BA9200C}" presName="bullet1" presStyleLbl="node1" presStyleIdx="0" presStyleCnt="1" custLinFactX="84645" custLinFactY="1452" custLinFactNeighborX="100000" custLinFactNeighborY="100000"/>
      <dgm:spPr>
        <a:noFill/>
      </dgm:spPr>
    </dgm:pt>
    <dgm:pt modelId="{A42ABCF3-3F3F-4369-8ADC-BBFB036590EC}" type="pres">
      <dgm:prSet presAssocID="{B8299376-043A-40D5-B600-B4950BA9200C}" presName="textBox1" presStyleLbl="revTx" presStyleIdx="0" presStyleCnt="1" custFlipHor="1" custScaleX="6251" custScaleY="2129" custLinFactX="-59271" custLinFactNeighborX="-100000" custLinFactNeighborY="438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8F64CDC-CC64-45CF-BE40-D9C0D1340473}" srcId="{33B36AA7-F999-4185-B06C-C4BF09D6175E}" destId="{B8299376-043A-40D5-B600-B4950BA9200C}" srcOrd="0" destOrd="0" parTransId="{3F20F7BC-DD31-42CF-948C-A05D3B9E6F45}" sibTransId="{FA1443F2-1F65-4B15-ADBC-80488E98514B}"/>
    <dgm:cxn modelId="{48328BE6-9ECE-4882-ADBC-5FDC4D082F6A}" type="presOf" srcId="{B8299376-043A-40D5-B600-B4950BA9200C}" destId="{A42ABCF3-3F3F-4369-8ADC-BBFB036590EC}" srcOrd="0" destOrd="0" presId="urn:microsoft.com/office/officeart/2005/8/layout/arrow2"/>
    <dgm:cxn modelId="{B2896B1D-BB25-44F7-AAAE-743F4B413511}" type="presOf" srcId="{33B36AA7-F999-4185-B06C-C4BF09D6175E}" destId="{56873246-062D-46D4-B363-0E66A10A8D1A}" srcOrd="0" destOrd="0" presId="urn:microsoft.com/office/officeart/2005/8/layout/arrow2"/>
    <dgm:cxn modelId="{16C55891-E5B3-4223-8902-4A63C4CACA8D}" type="presParOf" srcId="{56873246-062D-46D4-B363-0E66A10A8D1A}" destId="{514934CB-BE02-4CFF-84C5-A818F23AA532}" srcOrd="0" destOrd="0" presId="urn:microsoft.com/office/officeart/2005/8/layout/arrow2"/>
    <dgm:cxn modelId="{3A84562D-AAF9-4970-A19F-EACA71A2EDE7}" type="presParOf" srcId="{56873246-062D-46D4-B363-0E66A10A8D1A}" destId="{25F2B111-8F5C-4C52-B48A-180410D78895}" srcOrd="1" destOrd="0" presId="urn:microsoft.com/office/officeart/2005/8/layout/arrow2"/>
    <dgm:cxn modelId="{8F296130-D7D6-452E-9253-399DDE863AD9}" type="presParOf" srcId="{25F2B111-8F5C-4C52-B48A-180410D78895}" destId="{744766B6-E621-4F31-ABE0-19A02AC27C77}" srcOrd="0" destOrd="0" presId="urn:microsoft.com/office/officeart/2005/8/layout/arrow2"/>
    <dgm:cxn modelId="{CC29F9B5-CF26-4E15-8DFE-0B695C3899A1}" type="presParOf" srcId="{25F2B111-8F5C-4C52-B48A-180410D78895}" destId="{A42ABCF3-3F3F-4369-8ADC-BBFB036590EC}" srcOrd="1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5DBBCB6-E321-40E3-B691-7319AE0956F0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AD1239A-78E6-401C-B9A9-6F37A695E806}">
      <dgm:prSet phldrT="[Текст]" custT="1"/>
      <dgm:spPr/>
      <dgm:t>
        <a:bodyPr/>
        <a:lstStyle/>
        <a:p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братское захоронение советских воинов, погибших в 1941-1944 годах в деревне Колбеки</a:t>
          </a:r>
          <a:endParaRPr lang="ru-RU" sz="1200" b="1" dirty="0">
            <a:latin typeface="Times New Roman" pitchFamily="18" charset="0"/>
            <a:cs typeface="Times New Roman" pitchFamily="18" charset="0"/>
          </a:endParaRPr>
        </a:p>
      </dgm:t>
    </dgm:pt>
    <dgm:pt modelId="{AF680D19-E7E8-4037-9AB1-6AE9A902AA55}" type="parTrans" cxnId="{741FA2CD-133C-479A-ABC9-FD018DBFEC13}">
      <dgm:prSet/>
      <dgm:spPr/>
      <dgm:t>
        <a:bodyPr/>
        <a:lstStyle/>
        <a:p>
          <a:endParaRPr lang="ru-RU"/>
        </a:p>
      </dgm:t>
    </dgm:pt>
    <dgm:pt modelId="{63CE4892-075E-48FE-B1ED-AC67DA13B157}" type="sibTrans" cxnId="{741FA2CD-133C-479A-ABC9-FD018DBFEC13}">
      <dgm:prSet/>
      <dgm:spPr/>
      <dgm:t>
        <a:bodyPr/>
        <a:lstStyle/>
        <a:p>
          <a:endParaRPr lang="ru-RU"/>
        </a:p>
      </dgm:t>
    </dgm:pt>
    <dgm:pt modelId="{BC79C3DB-918A-4091-94DE-42AE1A7DA0B0}">
      <dgm:prSet phldrT="[Текст]" custT="1"/>
      <dgm:spPr/>
      <dgm:t>
        <a:bodyPr/>
        <a:lstStyle/>
        <a:p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памятник солдатам, погибшим в годы Великой отечественной войны 1941-1945 годах в деревне Мозолево-1</a:t>
          </a:r>
          <a:endParaRPr lang="ru-RU" sz="1200" b="1" dirty="0">
            <a:latin typeface="Times New Roman" pitchFamily="18" charset="0"/>
            <a:cs typeface="Times New Roman" pitchFamily="18" charset="0"/>
          </a:endParaRPr>
        </a:p>
      </dgm:t>
    </dgm:pt>
    <dgm:pt modelId="{ED6EB150-CE24-4F95-9C46-515853205B04}" type="parTrans" cxnId="{EE856321-C0A9-4465-B027-746F22BD3E98}">
      <dgm:prSet/>
      <dgm:spPr/>
      <dgm:t>
        <a:bodyPr/>
        <a:lstStyle/>
        <a:p>
          <a:endParaRPr lang="ru-RU"/>
        </a:p>
      </dgm:t>
    </dgm:pt>
    <dgm:pt modelId="{CE356462-5422-4476-B891-6802918B2D65}" type="sibTrans" cxnId="{EE856321-C0A9-4465-B027-746F22BD3E98}">
      <dgm:prSet/>
      <dgm:spPr/>
      <dgm:t>
        <a:bodyPr/>
        <a:lstStyle/>
        <a:p>
          <a:endParaRPr lang="ru-RU"/>
        </a:p>
      </dgm:t>
    </dgm:pt>
    <dgm:pt modelId="{2E39242E-ED5F-4FEC-955D-34C7A7EB0894}">
      <dgm:prSet phldrT="[Текст]" custT="1"/>
      <dgm:spPr/>
      <dgm:t>
        <a:bodyPr/>
        <a:lstStyle/>
        <a:p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обелиск в память о погибших в боях за Родину в годы Великой Отечественной войны в деревне Дороховая</a:t>
          </a:r>
          <a:endParaRPr lang="ru-RU" sz="1200" b="1" dirty="0">
            <a:latin typeface="Times New Roman" pitchFamily="18" charset="0"/>
            <a:cs typeface="Times New Roman" pitchFamily="18" charset="0"/>
          </a:endParaRPr>
        </a:p>
      </dgm:t>
    </dgm:pt>
    <dgm:pt modelId="{F4BF5D00-C19B-422C-BE88-D32C6480D11E}" type="parTrans" cxnId="{A31A2AF0-C65F-439B-A925-9A11ED1F87B4}">
      <dgm:prSet/>
      <dgm:spPr/>
      <dgm:t>
        <a:bodyPr/>
        <a:lstStyle/>
        <a:p>
          <a:endParaRPr lang="ru-RU"/>
        </a:p>
      </dgm:t>
    </dgm:pt>
    <dgm:pt modelId="{349F2662-9318-4993-9DBB-D7D6A70B176E}" type="sibTrans" cxnId="{A31A2AF0-C65F-439B-A925-9A11ED1F87B4}">
      <dgm:prSet/>
      <dgm:spPr/>
      <dgm:t>
        <a:bodyPr/>
        <a:lstStyle/>
        <a:p>
          <a:endParaRPr lang="ru-RU"/>
        </a:p>
      </dgm:t>
    </dgm:pt>
    <dgm:pt modelId="{21FF892F-D8A3-4981-B36F-662A688906AA}">
      <dgm:prSet phldrT="[Текст]" custT="1"/>
      <dgm:spPr/>
      <dgm:t>
        <a:bodyPr/>
        <a:lstStyle/>
        <a:p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могила </a:t>
          </a:r>
          <a:r>
            <a:rPr lang="ru-RU" sz="1200" b="1" dirty="0" err="1" smtClean="0">
              <a:latin typeface="Times New Roman" pitchFamily="18" charset="0"/>
              <a:cs typeface="Times New Roman" pitchFamily="18" charset="0"/>
            </a:rPr>
            <a:t>Кренке</a:t>
          </a:r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 Виктора Даниловича (1816-1893), военного инженера </a:t>
          </a:r>
          <a:endParaRPr lang="ru-RU" sz="1200" b="1" dirty="0">
            <a:latin typeface="Times New Roman" pitchFamily="18" charset="0"/>
            <a:cs typeface="Times New Roman" pitchFamily="18" charset="0"/>
          </a:endParaRPr>
        </a:p>
      </dgm:t>
    </dgm:pt>
    <dgm:pt modelId="{62D82CB2-0D01-429D-B520-506E063E0090}" type="parTrans" cxnId="{5075C5A0-ABAC-4012-BE07-925FFDFEF540}">
      <dgm:prSet/>
      <dgm:spPr/>
      <dgm:t>
        <a:bodyPr/>
        <a:lstStyle/>
        <a:p>
          <a:endParaRPr lang="ru-RU"/>
        </a:p>
      </dgm:t>
    </dgm:pt>
    <dgm:pt modelId="{7DFF0648-E2EA-4463-8338-567BDFAB3353}" type="sibTrans" cxnId="{5075C5A0-ABAC-4012-BE07-925FFDFEF540}">
      <dgm:prSet/>
      <dgm:spPr/>
      <dgm:t>
        <a:bodyPr/>
        <a:lstStyle/>
        <a:p>
          <a:endParaRPr lang="ru-RU"/>
        </a:p>
      </dgm:t>
    </dgm:pt>
    <dgm:pt modelId="{685FA8FE-627C-4AE0-9722-DFD451DAC4ED}">
      <dgm:prSet custT="1"/>
      <dgm:spPr/>
      <dgm:t>
        <a:bodyPr/>
        <a:lstStyle/>
        <a:p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уточнение местоположения границы и площади двух земельных участков сельскохозяйственного назначения</a:t>
          </a:r>
          <a:endParaRPr lang="ru-RU" sz="1200" b="1" dirty="0">
            <a:latin typeface="Times New Roman" pitchFamily="18" charset="0"/>
            <a:cs typeface="Times New Roman" pitchFamily="18" charset="0"/>
          </a:endParaRPr>
        </a:p>
      </dgm:t>
    </dgm:pt>
    <dgm:pt modelId="{AC823239-3D43-415E-9A0C-27D1980760A9}" type="parTrans" cxnId="{1F4793D9-BC25-446C-A344-C7BBE58988A7}">
      <dgm:prSet/>
      <dgm:spPr/>
      <dgm:t>
        <a:bodyPr/>
        <a:lstStyle/>
        <a:p>
          <a:endParaRPr lang="ru-RU"/>
        </a:p>
      </dgm:t>
    </dgm:pt>
    <dgm:pt modelId="{D3570B40-1C02-411E-B5C5-F4C8EA4AAB61}" type="sibTrans" cxnId="{1F4793D9-BC25-446C-A344-C7BBE58988A7}">
      <dgm:prSet/>
      <dgm:spPr/>
      <dgm:t>
        <a:bodyPr/>
        <a:lstStyle/>
        <a:p>
          <a:endParaRPr lang="ru-RU"/>
        </a:p>
      </dgm:t>
    </dgm:pt>
    <dgm:pt modelId="{ECE27326-9ABC-4726-8150-AFB6E3CAE685}">
      <dgm:prSet custT="1"/>
      <dgm:spPr/>
      <dgm:t>
        <a:bodyPr/>
        <a:lstStyle/>
        <a:p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9 дорог общего пользования местного значения: в населенных пунктов: Половное, Дмитрово, Заполье, Овинец, Пареево, Савино, Дорогощи, Зубакино и участок дороги в деревне Бор</a:t>
          </a:r>
          <a:endParaRPr lang="ru-RU" sz="1200" b="1" dirty="0">
            <a:latin typeface="Times New Roman" pitchFamily="18" charset="0"/>
            <a:cs typeface="Times New Roman" pitchFamily="18" charset="0"/>
          </a:endParaRPr>
        </a:p>
      </dgm:t>
    </dgm:pt>
    <dgm:pt modelId="{7F9FA903-243B-4CEE-8B3B-8CFD2BDA5026}" type="parTrans" cxnId="{5A2E36D9-5898-429A-83F3-0BF6582449F1}">
      <dgm:prSet/>
      <dgm:spPr/>
      <dgm:t>
        <a:bodyPr/>
        <a:lstStyle/>
        <a:p>
          <a:endParaRPr lang="ru-RU"/>
        </a:p>
      </dgm:t>
    </dgm:pt>
    <dgm:pt modelId="{773B2C24-4390-42DC-B1BF-16BBC5EB3B7D}" type="sibTrans" cxnId="{5A2E36D9-5898-429A-83F3-0BF6582449F1}">
      <dgm:prSet/>
      <dgm:spPr/>
      <dgm:t>
        <a:bodyPr/>
        <a:lstStyle/>
        <a:p>
          <a:endParaRPr lang="ru-RU"/>
        </a:p>
      </dgm:t>
    </dgm:pt>
    <dgm:pt modelId="{FA9299BB-767F-45B9-B809-F3FD334BA059}">
      <dgm:prSet custT="1"/>
      <dgm:spPr/>
      <dgm:t>
        <a:bodyPr/>
        <a:lstStyle/>
        <a:p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подготовки Схем расположения границ земельных участков в деревне Бор и посёлке Сельхозтехника</a:t>
          </a:r>
          <a:endParaRPr lang="ru-RU" sz="1200" b="1" dirty="0">
            <a:latin typeface="Times New Roman" pitchFamily="18" charset="0"/>
            <a:cs typeface="Times New Roman" pitchFamily="18" charset="0"/>
          </a:endParaRPr>
        </a:p>
      </dgm:t>
    </dgm:pt>
    <dgm:pt modelId="{5A0189EE-1723-4FFC-845D-CC63C9A06E5D}" type="parTrans" cxnId="{DAE99AFE-DF0D-47C2-87B5-A9B333086E3B}">
      <dgm:prSet/>
      <dgm:spPr/>
      <dgm:t>
        <a:bodyPr/>
        <a:lstStyle/>
        <a:p>
          <a:endParaRPr lang="ru-RU"/>
        </a:p>
      </dgm:t>
    </dgm:pt>
    <dgm:pt modelId="{6B9B117C-D256-4EBE-A24F-323D530DD28F}" type="sibTrans" cxnId="{DAE99AFE-DF0D-47C2-87B5-A9B333086E3B}">
      <dgm:prSet/>
      <dgm:spPr/>
      <dgm:t>
        <a:bodyPr/>
        <a:lstStyle/>
        <a:p>
          <a:endParaRPr lang="ru-RU"/>
        </a:p>
      </dgm:t>
    </dgm:pt>
    <dgm:pt modelId="{A8D46657-A6D5-4648-8E9F-98E896C810E0}" type="pres">
      <dgm:prSet presAssocID="{65DBBCB6-E321-40E3-B691-7319AE0956F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6C80CA-9958-4B9F-B12C-A32F34476075}" type="pres">
      <dgm:prSet presAssocID="{1AD1239A-78E6-401C-B9A9-6F37A695E806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EA70C2-4D5F-4D67-9277-D0EC40C162F3}" type="pres">
      <dgm:prSet presAssocID="{63CE4892-075E-48FE-B1ED-AC67DA13B157}" presName="sibTrans" presStyleCnt="0"/>
      <dgm:spPr/>
    </dgm:pt>
    <dgm:pt modelId="{EF419506-0705-49B0-8D57-145FB0B169E2}" type="pres">
      <dgm:prSet presAssocID="{BC79C3DB-918A-4091-94DE-42AE1A7DA0B0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D8D8BB-D6BD-47C9-B468-26027427CDE4}" type="pres">
      <dgm:prSet presAssocID="{CE356462-5422-4476-B891-6802918B2D65}" presName="sibTrans" presStyleCnt="0"/>
      <dgm:spPr/>
    </dgm:pt>
    <dgm:pt modelId="{BC58CEF6-2510-450E-96E5-8C8C0083F6D3}" type="pres">
      <dgm:prSet presAssocID="{2E39242E-ED5F-4FEC-955D-34C7A7EB0894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D854C6-84BE-4FAA-A82A-9DCF796CA4D4}" type="pres">
      <dgm:prSet presAssocID="{349F2662-9318-4993-9DBB-D7D6A70B176E}" presName="sibTrans" presStyleCnt="0"/>
      <dgm:spPr/>
    </dgm:pt>
    <dgm:pt modelId="{202CF806-9E35-4740-94E3-A824CFC691CF}" type="pres">
      <dgm:prSet presAssocID="{21FF892F-D8A3-4981-B36F-662A688906AA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12CEA6-34C2-4A50-83F7-939F888C3A72}" type="pres">
      <dgm:prSet presAssocID="{7DFF0648-E2EA-4463-8338-567BDFAB3353}" presName="sibTrans" presStyleCnt="0"/>
      <dgm:spPr/>
    </dgm:pt>
    <dgm:pt modelId="{B49F2E26-E952-4354-9CD3-0B787AC61F2B}" type="pres">
      <dgm:prSet presAssocID="{685FA8FE-627C-4AE0-9722-DFD451DAC4ED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1642A7-9216-4AA4-96DB-22100EA8FCAA}" type="pres">
      <dgm:prSet presAssocID="{D3570B40-1C02-411E-B5C5-F4C8EA4AAB61}" presName="sibTrans" presStyleCnt="0"/>
      <dgm:spPr/>
    </dgm:pt>
    <dgm:pt modelId="{898268AF-F822-4D17-AE57-5F7437FCE97B}" type="pres">
      <dgm:prSet presAssocID="{FA9299BB-767F-45B9-B809-F3FD334BA059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91F635-A916-45EA-9BA0-3EAB3C60A1E8}" type="pres">
      <dgm:prSet presAssocID="{6B9B117C-D256-4EBE-A24F-323D530DD28F}" presName="sibTrans" presStyleCnt="0"/>
      <dgm:spPr/>
    </dgm:pt>
    <dgm:pt modelId="{4BBEA0D6-5879-4FE6-9E29-980AC9025439}" type="pres">
      <dgm:prSet presAssocID="{ECE27326-9ABC-4726-8150-AFB6E3CAE685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F4793D9-BC25-446C-A344-C7BBE58988A7}" srcId="{65DBBCB6-E321-40E3-B691-7319AE0956F0}" destId="{685FA8FE-627C-4AE0-9722-DFD451DAC4ED}" srcOrd="4" destOrd="0" parTransId="{AC823239-3D43-415E-9A0C-27D1980760A9}" sibTransId="{D3570B40-1C02-411E-B5C5-F4C8EA4AAB61}"/>
    <dgm:cxn modelId="{5A2E36D9-5898-429A-83F3-0BF6582449F1}" srcId="{65DBBCB6-E321-40E3-B691-7319AE0956F0}" destId="{ECE27326-9ABC-4726-8150-AFB6E3CAE685}" srcOrd="6" destOrd="0" parTransId="{7F9FA903-243B-4CEE-8B3B-8CFD2BDA5026}" sibTransId="{773B2C24-4390-42DC-B1BF-16BBC5EB3B7D}"/>
    <dgm:cxn modelId="{5EC23506-4F4E-4F03-A6A4-94F55027B6F8}" type="presOf" srcId="{BC79C3DB-918A-4091-94DE-42AE1A7DA0B0}" destId="{EF419506-0705-49B0-8D57-145FB0B169E2}" srcOrd="0" destOrd="0" presId="urn:microsoft.com/office/officeart/2005/8/layout/default"/>
    <dgm:cxn modelId="{EE856321-C0A9-4465-B027-746F22BD3E98}" srcId="{65DBBCB6-E321-40E3-B691-7319AE0956F0}" destId="{BC79C3DB-918A-4091-94DE-42AE1A7DA0B0}" srcOrd="1" destOrd="0" parTransId="{ED6EB150-CE24-4F95-9C46-515853205B04}" sibTransId="{CE356462-5422-4476-B891-6802918B2D65}"/>
    <dgm:cxn modelId="{6C998086-E06A-414A-ABD5-F09EA08A3615}" type="presOf" srcId="{21FF892F-D8A3-4981-B36F-662A688906AA}" destId="{202CF806-9E35-4740-94E3-A824CFC691CF}" srcOrd="0" destOrd="0" presId="urn:microsoft.com/office/officeart/2005/8/layout/default"/>
    <dgm:cxn modelId="{2BB1EA24-FF4C-453D-B52F-A109D35D2483}" type="presOf" srcId="{65DBBCB6-E321-40E3-B691-7319AE0956F0}" destId="{A8D46657-A6D5-4648-8E9F-98E896C810E0}" srcOrd="0" destOrd="0" presId="urn:microsoft.com/office/officeart/2005/8/layout/default"/>
    <dgm:cxn modelId="{741FA2CD-133C-479A-ABC9-FD018DBFEC13}" srcId="{65DBBCB6-E321-40E3-B691-7319AE0956F0}" destId="{1AD1239A-78E6-401C-B9A9-6F37A695E806}" srcOrd="0" destOrd="0" parTransId="{AF680D19-E7E8-4037-9AB1-6AE9A902AA55}" sibTransId="{63CE4892-075E-48FE-B1ED-AC67DA13B157}"/>
    <dgm:cxn modelId="{5075C5A0-ABAC-4012-BE07-925FFDFEF540}" srcId="{65DBBCB6-E321-40E3-B691-7319AE0956F0}" destId="{21FF892F-D8A3-4981-B36F-662A688906AA}" srcOrd="3" destOrd="0" parTransId="{62D82CB2-0D01-429D-B520-506E063E0090}" sibTransId="{7DFF0648-E2EA-4463-8338-567BDFAB3353}"/>
    <dgm:cxn modelId="{A31A2AF0-C65F-439B-A925-9A11ED1F87B4}" srcId="{65DBBCB6-E321-40E3-B691-7319AE0956F0}" destId="{2E39242E-ED5F-4FEC-955D-34C7A7EB0894}" srcOrd="2" destOrd="0" parTransId="{F4BF5D00-C19B-422C-BE88-D32C6480D11E}" sibTransId="{349F2662-9318-4993-9DBB-D7D6A70B176E}"/>
    <dgm:cxn modelId="{DCE8527C-9C54-44DC-B8F2-A069F4AD1B5E}" type="presOf" srcId="{1AD1239A-78E6-401C-B9A9-6F37A695E806}" destId="{236C80CA-9958-4B9F-B12C-A32F34476075}" srcOrd="0" destOrd="0" presId="urn:microsoft.com/office/officeart/2005/8/layout/default"/>
    <dgm:cxn modelId="{B11431B2-5CBB-40F8-9C4E-D2AA80BE2E17}" type="presOf" srcId="{685FA8FE-627C-4AE0-9722-DFD451DAC4ED}" destId="{B49F2E26-E952-4354-9CD3-0B787AC61F2B}" srcOrd="0" destOrd="0" presId="urn:microsoft.com/office/officeart/2005/8/layout/default"/>
    <dgm:cxn modelId="{2C8AC611-984E-40A2-855D-C55A6216360A}" type="presOf" srcId="{ECE27326-9ABC-4726-8150-AFB6E3CAE685}" destId="{4BBEA0D6-5879-4FE6-9E29-980AC9025439}" srcOrd="0" destOrd="0" presId="urn:microsoft.com/office/officeart/2005/8/layout/default"/>
    <dgm:cxn modelId="{DAE99AFE-DF0D-47C2-87B5-A9B333086E3B}" srcId="{65DBBCB6-E321-40E3-B691-7319AE0956F0}" destId="{FA9299BB-767F-45B9-B809-F3FD334BA059}" srcOrd="5" destOrd="0" parTransId="{5A0189EE-1723-4FFC-845D-CC63C9A06E5D}" sibTransId="{6B9B117C-D256-4EBE-A24F-323D530DD28F}"/>
    <dgm:cxn modelId="{3312F07E-C5D5-4740-ABF0-F39B7719012E}" type="presOf" srcId="{FA9299BB-767F-45B9-B809-F3FD334BA059}" destId="{898268AF-F822-4D17-AE57-5F7437FCE97B}" srcOrd="0" destOrd="0" presId="urn:microsoft.com/office/officeart/2005/8/layout/default"/>
    <dgm:cxn modelId="{228521EB-7F11-41F0-9FD7-AB3E0C32CF84}" type="presOf" srcId="{2E39242E-ED5F-4FEC-955D-34C7A7EB0894}" destId="{BC58CEF6-2510-450E-96E5-8C8C0083F6D3}" srcOrd="0" destOrd="0" presId="urn:microsoft.com/office/officeart/2005/8/layout/default"/>
    <dgm:cxn modelId="{E4325F51-1447-4764-9616-FEF349CDC27C}" type="presParOf" srcId="{A8D46657-A6D5-4648-8E9F-98E896C810E0}" destId="{236C80CA-9958-4B9F-B12C-A32F34476075}" srcOrd="0" destOrd="0" presId="urn:microsoft.com/office/officeart/2005/8/layout/default"/>
    <dgm:cxn modelId="{1B22B02D-CD4B-4E12-8D71-0B40DFE338FC}" type="presParOf" srcId="{A8D46657-A6D5-4648-8E9F-98E896C810E0}" destId="{46EA70C2-4D5F-4D67-9277-D0EC40C162F3}" srcOrd="1" destOrd="0" presId="urn:microsoft.com/office/officeart/2005/8/layout/default"/>
    <dgm:cxn modelId="{36342562-CB23-4460-9514-84B19D1C348E}" type="presParOf" srcId="{A8D46657-A6D5-4648-8E9F-98E896C810E0}" destId="{EF419506-0705-49B0-8D57-145FB0B169E2}" srcOrd="2" destOrd="0" presId="urn:microsoft.com/office/officeart/2005/8/layout/default"/>
    <dgm:cxn modelId="{05869152-30D4-47A4-AEDB-1B43BED54169}" type="presParOf" srcId="{A8D46657-A6D5-4648-8E9F-98E896C810E0}" destId="{58D8D8BB-D6BD-47C9-B468-26027427CDE4}" srcOrd="3" destOrd="0" presId="urn:microsoft.com/office/officeart/2005/8/layout/default"/>
    <dgm:cxn modelId="{98046527-DB81-4942-A578-9EAB583E881A}" type="presParOf" srcId="{A8D46657-A6D5-4648-8E9F-98E896C810E0}" destId="{BC58CEF6-2510-450E-96E5-8C8C0083F6D3}" srcOrd="4" destOrd="0" presId="urn:microsoft.com/office/officeart/2005/8/layout/default"/>
    <dgm:cxn modelId="{04BBF0CF-4229-484B-BC0F-A87444C9C25E}" type="presParOf" srcId="{A8D46657-A6D5-4648-8E9F-98E896C810E0}" destId="{24D854C6-84BE-4FAA-A82A-9DCF796CA4D4}" srcOrd="5" destOrd="0" presId="urn:microsoft.com/office/officeart/2005/8/layout/default"/>
    <dgm:cxn modelId="{A82F3889-A55B-4E35-B8BF-BD2183BB11BD}" type="presParOf" srcId="{A8D46657-A6D5-4648-8E9F-98E896C810E0}" destId="{202CF806-9E35-4740-94E3-A824CFC691CF}" srcOrd="6" destOrd="0" presId="urn:microsoft.com/office/officeart/2005/8/layout/default"/>
    <dgm:cxn modelId="{C31227F2-3645-4B08-92E4-9D3F5823A830}" type="presParOf" srcId="{A8D46657-A6D5-4648-8E9F-98E896C810E0}" destId="{3812CEA6-34C2-4A50-83F7-939F888C3A72}" srcOrd="7" destOrd="0" presId="urn:microsoft.com/office/officeart/2005/8/layout/default"/>
    <dgm:cxn modelId="{F68E9B13-FA7A-41C5-A6EE-9D3AB3B8F51B}" type="presParOf" srcId="{A8D46657-A6D5-4648-8E9F-98E896C810E0}" destId="{B49F2E26-E952-4354-9CD3-0B787AC61F2B}" srcOrd="8" destOrd="0" presId="urn:microsoft.com/office/officeart/2005/8/layout/default"/>
    <dgm:cxn modelId="{7987B50D-3F29-4F17-88A1-D898B99688B6}" type="presParOf" srcId="{A8D46657-A6D5-4648-8E9F-98E896C810E0}" destId="{2C1642A7-9216-4AA4-96DB-22100EA8FCAA}" srcOrd="9" destOrd="0" presId="urn:microsoft.com/office/officeart/2005/8/layout/default"/>
    <dgm:cxn modelId="{F1CA67A3-810F-48F8-B51D-06FD8ACC47E6}" type="presParOf" srcId="{A8D46657-A6D5-4648-8E9F-98E896C810E0}" destId="{898268AF-F822-4D17-AE57-5F7437FCE97B}" srcOrd="10" destOrd="0" presId="urn:microsoft.com/office/officeart/2005/8/layout/default"/>
    <dgm:cxn modelId="{4125417B-0D9E-4F9B-814D-09F9655DC6E6}" type="presParOf" srcId="{A8D46657-A6D5-4648-8E9F-98E896C810E0}" destId="{DD91F635-A916-45EA-9BA0-3EAB3C60A1E8}" srcOrd="11" destOrd="0" presId="urn:microsoft.com/office/officeart/2005/8/layout/default"/>
    <dgm:cxn modelId="{816516DA-FD9C-43A7-8FCB-8DC2FAECEA5C}" type="presParOf" srcId="{A8D46657-A6D5-4648-8E9F-98E896C810E0}" destId="{4BBEA0D6-5879-4FE6-9E29-980AC9025439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37FBA3C-B3FA-4F1A-9E50-7405EC3525C6}" type="doc">
      <dgm:prSet loTypeId="urn:microsoft.com/office/officeart/2005/8/layout/chevron2" loCatId="list" qsTypeId="urn:microsoft.com/office/officeart/2005/8/quickstyle/3d9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D893D252-EC04-4704-832D-78F25F2D67C0}">
      <dgm:prSet phldrT="[Текст]"/>
      <dgm:spPr/>
      <dgm:t>
        <a:bodyPr/>
        <a:lstStyle/>
        <a:p>
          <a:r>
            <a:rPr lang="ru-RU" dirty="0" smtClean="0"/>
            <a:t>0,0%</a:t>
          </a:r>
          <a:endParaRPr lang="ru-RU" dirty="0"/>
        </a:p>
      </dgm:t>
    </dgm:pt>
    <dgm:pt modelId="{504B68D1-0330-42DD-94A5-A97A5BB69AC1}" type="parTrans" cxnId="{85FBAEAA-1FB3-42E9-926D-7F3864E7B6BA}">
      <dgm:prSet/>
      <dgm:spPr/>
      <dgm:t>
        <a:bodyPr/>
        <a:lstStyle/>
        <a:p>
          <a:endParaRPr lang="ru-RU"/>
        </a:p>
      </dgm:t>
    </dgm:pt>
    <dgm:pt modelId="{88BCA15B-583A-4F40-8444-5A18F980C687}" type="sibTrans" cxnId="{85FBAEAA-1FB3-42E9-926D-7F3864E7B6BA}">
      <dgm:prSet/>
      <dgm:spPr/>
      <dgm:t>
        <a:bodyPr/>
        <a:lstStyle/>
        <a:p>
          <a:endParaRPr lang="ru-RU"/>
        </a:p>
      </dgm:t>
    </dgm:pt>
    <dgm:pt modelId="{D633F8E6-3DA0-445C-B369-AA25A1EBA0AD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Удельный вес подпрограммы в программных расходах 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8F446BC0-A9CB-45B3-B8B7-A4312E7E0493}" type="parTrans" cxnId="{A69AD4ED-0D36-448A-8F18-C52C7903B948}">
      <dgm:prSet/>
      <dgm:spPr/>
      <dgm:t>
        <a:bodyPr/>
        <a:lstStyle/>
        <a:p>
          <a:endParaRPr lang="ru-RU"/>
        </a:p>
      </dgm:t>
    </dgm:pt>
    <dgm:pt modelId="{1F113A76-947A-44F4-9ACF-6E3D0F6D2A36}" type="sibTrans" cxnId="{A69AD4ED-0D36-448A-8F18-C52C7903B948}">
      <dgm:prSet/>
      <dgm:spPr/>
      <dgm:t>
        <a:bodyPr/>
        <a:lstStyle/>
        <a:p>
          <a:endParaRPr lang="ru-RU"/>
        </a:p>
      </dgm:t>
    </dgm:pt>
    <dgm:pt modelId="{D685887B-1BE1-4DF5-9421-8400F9D0CE6F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0,0 тысяч рублей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57E9BD66-1D42-4E00-8235-5FAC270CA2E7}" type="parTrans" cxnId="{39B5914C-0052-46E3-A550-88C3F40875D4}">
      <dgm:prSet/>
      <dgm:spPr/>
      <dgm:t>
        <a:bodyPr/>
        <a:lstStyle/>
        <a:p>
          <a:endParaRPr lang="ru-RU"/>
        </a:p>
      </dgm:t>
    </dgm:pt>
    <dgm:pt modelId="{5A7340B5-67DE-4B05-9297-2608313FEA35}" type="sibTrans" cxnId="{39B5914C-0052-46E3-A550-88C3F40875D4}">
      <dgm:prSet/>
      <dgm:spPr/>
      <dgm:t>
        <a:bodyPr/>
        <a:lstStyle/>
        <a:p>
          <a:endParaRPr lang="ru-RU"/>
        </a:p>
      </dgm:t>
    </dgm:pt>
    <dgm:pt modelId="{CDFFC2FC-3D65-40E7-9EC9-07496DBCC2FF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Фактические расходы по подпрограмме за период 2020 года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AC9E56F8-0469-49F7-B909-51E825E58C64}" type="parTrans" cxnId="{0A3B0A2F-BDA6-4857-9E53-B90841D64742}">
      <dgm:prSet/>
      <dgm:spPr/>
      <dgm:t>
        <a:bodyPr/>
        <a:lstStyle/>
        <a:p>
          <a:endParaRPr lang="ru-RU"/>
        </a:p>
      </dgm:t>
    </dgm:pt>
    <dgm:pt modelId="{0165E89E-2AB3-4D2C-AB35-B30A996CFAC9}" type="sibTrans" cxnId="{0A3B0A2F-BDA6-4857-9E53-B90841D64742}">
      <dgm:prSet/>
      <dgm:spPr/>
      <dgm:t>
        <a:bodyPr/>
        <a:lstStyle/>
        <a:p>
          <a:endParaRPr lang="ru-RU"/>
        </a:p>
      </dgm:t>
    </dgm:pt>
    <dgm:pt modelId="{9EDD0246-03BE-4050-8D19-239B8A03C6A3}" type="pres">
      <dgm:prSet presAssocID="{837FBA3C-B3FA-4F1A-9E50-7405EC3525C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1835791-5E4E-47F5-B1DA-2BE4AAF39521}" type="pres">
      <dgm:prSet presAssocID="{D893D252-EC04-4704-832D-78F25F2D67C0}" presName="composite" presStyleCnt="0"/>
      <dgm:spPr/>
    </dgm:pt>
    <dgm:pt modelId="{D66A1A08-B761-4972-9D2B-D29479EC5D71}" type="pres">
      <dgm:prSet presAssocID="{D893D252-EC04-4704-832D-78F25F2D67C0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E1A3D9-90F5-4841-8FD7-AD6E23A5FA3D}" type="pres">
      <dgm:prSet presAssocID="{D893D252-EC04-4704-832D-78F25F2D67C0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198B18-39D6-4FD2-A40A-FAD184978184}" type="pres">
      <dgm:prSet presAssocID="{88BCA15B-583A-4F40-8444-5A18F980C687}" presName="sp" presStyleCnt="0"/>
      <dgm:spPr/>
    </dgm:pt>
    <dgm:pt modelId="{F5FFCCFD-1E20-483E-A9F8-F8F060FCDD2B}" type="pres">
      <dgm:prSet presAssocID="{D685887B-1BE1-4DF5-9421-8400F9D0CE6F}" presName="composite" presStyleCnt="0"/>
      <dgm:spPr/>
    </dgm:pt>
    <dgm:pt modelId="{AAE78D68-814A-4891-AB8A-F558D8A205EA}" type="pres">
      <dgm:prSet presAssocID="{D685887B-1BE1-4DF5-9421-8400F9D0CE6F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7AC6AC-4117-4203-BB3F-A8A5441328CB}" type="pres">
      <dgm:prSet presAssocID="{D685887B-1BE1-4DF5-9421-8400F9D0CE6F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8554E41-28C2-41B9-BE69-FC84849146DA}" type="presOf" srcId="{D685887B-1BE1-4DF5-9421-8400F9D0CE6F}" destId="{AAE78D68-814A-4891-AB8A-F558D8A205EA}" srcOrd="0" destOrd="0" presId="urn:microsoft.com/office/officeart/2005/8/layout/chevron2"/>
    <dgm:cxn modelId="{A3545165-B2E6-4571-A132-2864BC0A947A}" type="presOf" srcId="{D893D252-EC04-4704-832D-78F25F2D67C0}" destId="{D66A1A08-B761-4972-9D2B-D29479EC5D71}" srcOrd="0" destOrd="0" presId="urn:microsoft.com/office/officeart/2005/8/layout/chevron2"/>
    <dgm:cxn modelId="{0A3B0A2F-BDA6-4857-9E53-B90841D64742}" srcId="{D685887B-1BE1-4DF5-9421-8400F9D0CE6F}" destId="{CDFFC2FC-3D65-40E7-9EC9-07496DBCC2FF}" srcOrd="0" destOrd="0" parTransId="{AC9E56F8-0469-49F7-B909-51E825E58C64}" sibTransId="{0165E89E-2AB3-4D2C-AB35-B30A996CFAC9}"/>
    <dgm:cxn modelId="{0CF180FF-8B24-4EEC-99B5-3B67B1786F6B}" type="presOf" srcId="{D633F8E6-3DA0-445C-B369-AA25A1EBA0AD}" destId="{7EE1A3D9-90F5-4841-8FD7-AD6E23A5FA3D}" srcOrd="0" destOrd="0" presId="urn:microsoft.com/office/officeart/2005/8/layout/chevron2"/>
    <dgm:cxn modelId="{FA9C516F-0114-4898-AB25-03274E53D404}" type="presOf" srcId="{CDFFC2FC-3D65-40E7-9EC9-07496DBCC2FF}" destId="{037AC6AC-4117-4203-BB3F-A8A5441328CB}" srcOrd="0" destOrd="0" presId="urn:microsoft.com/office/officeart/2005/8/layout/chevron2"/>
    <dgm:cxn modelId="{A69AD4ED-0D36-448A-8F18-C52C7903B948}" srcId="{D893D252-EC04-4704-832D-78F25F2D67C0}" destId="{D633F8E6-3DA0-445C-B369-AA25A1EBA0AD}" srcOrd="0" destOrd="0" parTransId="{8F446BC0-A9CB-45B3-B8B7-A4312E7E0493}" sibTransId="{1F113A76-947A-44F4-9ACF-6E3D0F6D2A36}"/>
    <dgm:cxn modelId="{28910D2E-B65B-416A-BD1F-09951D504E11}" type="presOf" srcId="{837FBA3C-B3FA-4F1A-9E50-7405EC3525C6}" destId="{9EDD0246-03BE-4050-8D19-239B8A03C6A3}" srcOrd="0" destOrd="0" presId="urn:microsoft.com/office/officeart/2005/8/layout/chevron2"/>
    <dgm:cxn modelId="{85FBAEAA-1FB3-42E9-926D-7F3864E7B6BA}" srcId="{837FBA3C-B3FA-4F1A-9E50-7405EC3525C6}" destId="{D893D252-EC04-4704-832D-78F25F2D67C0}" srcOrd="0" destOrd="0" parTransId="{504B68D1-0330-42DD-94A5-A97A5BB69AC1}" sibTransId="{88BCA15B-583A-4F40-8444-5A18F980C687}"/>
    <dgm:cxn modelId="{39B5914C-0052-46E3-A550-88C3F40875D4}" srcId="{837FBA3C-B3FA-4F1A-9E50-7405EC3525C6}" destId="{D685887B-1BE1-4DF5-9421-8400F9D0CE6F}" srcOrd="1" destOrd="0" parTransId="{57E9BD66-1D42-4E00-8235-5FAC270CA2E7}" sibTransId="{5A7340B5-67DE-4B05-9297-2608313FEA35}"/>
    <dgm:cxn modelId="{CCCD72EB-A4A6-4FE8-AE5B-F0505B62B060}" type="presParOf" srcId="{9EDD0246-03BE-4050-8D19-239B8A03C6A3}" destId="{E1835791-5E4E-47F5-B1DA-2BE4AAF39521}" srcOrd="0" destOrd="0" presId="urn:microsoft.com/office/officeart/2005/8/layout/chevron2"/>
    <dgm:cxn modelId="{CE2D41C1-3A6C-4374-93EE-D04C6DB758D6}" type="presParOf" srcId="{E1835791-5E4E-47F5-B1DA-2BE4AAF39521}" destId="{D66A1A08-B761-4972-9D2B-D29479EC5D71}" srcOrd="0" destOrd="0" presId="urn:microsoft.com/office/officeart/2005/8/layout/chevron2"/>
    <dgm:cxn modelId="{D8220122-139F-4201-9DA7-5EA77B8F9BF6}" type="presParOf" srcId="{E1835791-5E4E-47F5-B1DA-2BE4AAF39521}" destId="{7EE1A3D9-90F5-4841-8FD7-AD6E23A5FA3D}" srcOrd="1" destOrd="0" presId="urn:microsoft.com/office/officeart/2005/8/layout/chevron2"/>
    <dgm:cxn modelId="{FF736571-25C2-47EA-82F8-DDF55449CC3F}" type="presParOf" srcId="{9EDD0246-03BE-4050-8D19-239B8A03C6A3}" destId="{69198B18-39D6-4FD2-A40A-FAD184978184}" srcOrd="1" destOrd="0" presId="urn:microsoft.com/office/officeart/2005/8/layout/chevron2"/>
    <dgm:cxn modelId="{B3F1833C-0E73-434A-95C0-F3404CFC2CCA}" type="presParOf" srcId="{9EDD0246-03BE-4050-8D19-239B8A03C6A3}" destId="{F5FFCCFD-1E20-483E-A9F8-F8F060FCDD2B}" srcOrd="2" destOrd="0" presId="urn:microsoft.com/office/officeart/2005/8/layout/chevron2"/>
    <dgm:cxn modelId="{575C2D6F-3AE0-4D69-8659-F2BFC5A93173}" type="presParOf" srcId="{F5FFCCFD-1E20-483E-A9F8-F8F060FCDD2B}" destId="{AAE78D68-814A-4891-AB8A-F558D8A205EA}" srcOrd="0" destOrd="0" presId="urn:microsoft.com/office/officeart/2005/8/layout/chevron2"/>
    <dgm:cxn modelId="{31A57BEA-C42B-4B46-B099-6BA3F3930CC8}" type="presParOf" srcId="{F5FFCCFD-1E20-483E-A9F8-F8F060FCDD2B}" destId="{037AC6AC-4117-4203-BB3F-A8A5441328C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37FBA3C-B3FA-4F1A-9E50-7405EC3525C6}" type="doc">
      <dgm:prSet loTypeId="urn:microsoft.com/office/officeart/2005/8/layout/chevron2" loCatId="list" qsTypeId="urn:microsoft.com/office/officeart/2005/8/quickstyle/3d9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D893D252-EC04-4704-832D-78F25F2D67C0}">
      <dgm:prSet phldrT="[Текст]"/>
      <dgm:spPr/>
      <dgm:t>
        <a:bodyPr/>
        <a:lstStyle/>
        <a:p>
          <a:r>
            <a:rPr lang="ru-RU" dirty="0" smtClean="0"/>
            <a:t>5,1%</a:t>
          </a:r>
          <a:endParaRPr lang="ru-RU" dirty="0"/>
        </a:p>
      </dgm:t>
    </dgm:pt>
    <dgm:pt modelId="{504B68D1-0330-42DD-94A5-A97A5BB69AC1}" type="parTrans" cxnId="{85FBAEAA-1FB3-42E9-926D-7F3864E7B6BA}">
      <dgm:prSet/>
      <dgm:spPr/>
      <dgm:t>
        <a:bodyPr/>
        <a:lstStyle/>
        <a:p>
          <a:endParaRPr lang="ru-RU"/>
        </a:p>
      </dgm:t>
    </dgm:pt>
    <dgm:pt modelId="{88BCA15B-583A-4F40-8444-5A18F980C687}" type="sibTrans" cxnId="{85FBAEAA-1FB3-42E9-926D-7F3864E7B6BA}">
      <dgm:prSet/>
      <dgm:spPr/>
      <dgm:t>
        <a:bodyPr/>
        <a:lstStyle/>
        <a:p>
          <a:endParaRPr lang="ru-RU"/>
        </a:p>
      </dgm:t>
    </dgm:pt>
    <dgm:pt modelId="{D633F8E6-3DA0-445C-B369-AA25A1EBA0AD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Удельный вес подпрограммы в программных расходах 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8F446BC0-A9CB-45B3-B8B7-A4312E7E0493}" type="parTrans" cxnId="{A69AD4ED-0D36-448A-8F18-C52C7903B948}">
      <dgm:prSet/>
      <dgm:spPr/>
      <dgm:t>
        <a:bodyPr/>
        <a:lstStyle/>
        <a:p>
          <a:endParaRPr lang="ru-RU"/>
        </a:p>
      </dgm:t>
    </dgm:pt>
    <dgm:pt modelId="{1F113A76-947A-44F4-9ACF-6E3D0F6D2A36}" type="sibTrans" cxnId="{A69AD4ED-0D36-448A-8F18-C52C7903B948}">
      <dgm:prSet/>
      <dgm:spPr/>
      <dgm:t>
        <a:bodyPr/>
        <a:lstStyle/>
        <a:p>
          <a:endParaRPr lang="ru-RU"/>
        </a:p>
      </dgm:t>
    </dgm:pt>
    <dgm:pt modelId="{D685887B-1BE1-4DF5-9421-8400F9D0CE6F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1 млн 168,4 тысяч рублей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57E9BD66-1D42-4E00-8235-5FAC270CA2E7}" type="parTrans" cxnId="{39B5914C-0052-46E3-A550-88C3F40875D4}">
      <dgm:prSet/>
      <dgm:spPr/>
      <dgm:t>
        <a:bodyPr/>
        <a:lstStyle/>
        <a:p>
          <a:endParaRPr lang="ru-RU"/>
        </a:p>
      </dgm:t>
    </dgm:pt>
    <dgm:pt modelId="{5A7340B5-67DE-4B05-9297-2608313FEA35}" type="sibTrans" cxnId="{39B5914C-0052-46E3-A550-88C3F40875D4}">
      <dgm:prSet/>
      <dgm:spPr/>
      <dgm:t>
        <a:bodyPr/>
        <a:lstStyle/>
        <a:p>
          <a:endParaRPr lang="ru-RU"/>
        </a:p>
      </dgm:t>
    </dgm:pt>
    <dgm:pt modelId="{CDFFC2FC-3D65-40E7-9EC9-07496DBCC2FF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Фактические расходы по подпрограмме за период 2020 года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AC9E56F8-0469-49F7-B909-51E825E58C64}" type="parTrans" cxnId="{0A3B0A2F-BDA6-4857-9E53-B90841D64742}">
      <dgm:prSet/>
      <dgm:spPr/>
      <dgm:t>
        <a:bodyPr/>
        <a:lstStyle/>
        <a:p>
          <a:endParaRPr lang="ru-RU"/>
        </a:p>
      </dgm:t>
    </dgm:pt>
    <dgm:pt modelId="{0165E89E-2AB3-4D2C-AB35-B30A996CFAC9}" type="sibTrans" cxnId="{0A3B0A2F-BDA6-4857-9E53-B90841D64742}">
      <dgm:prSet/>
      <dgm:spPr/>
      <dgm:t>
        <a:bodyPr/>
        <a:lstStyle/>
        <a:p>
          <a:endParaRPr lang="ru-RU"/>
        </a:p>
      </dgm:t>
    </dgm:pt>
    <dgm:pt modelId="{9EDD0246-03BE-4050-8D19-239B8A03C6A3}" type="pres">
      <dgm:prSet presAssocID="{837FBA3C-B3FA-4F1A-9E50-7405EC3525C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1835791-5E4E-47F5-B1DA-2BE4AAF39521}" type="pres">
      <dgm:prSet presAssocID="{D893D252-EC04-4704-832D-78F25F2D67C0}" presName="composite" presStyleCnt="0"/>
      <dgm:spPr/>
    </dgm:pt>
    <dgm:pt modelId="{D66A1A08-B761-4972-9D2B-D29479EC5D71}" type="pres">
      <dgm:prSet presAssocID="{D893D252-EC04-4704-832D-78F25F2D67C0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E1A3D9-90F5-4841-8FD7-AD6E23A5FA3D}" type="pres">
      <dgm:prSet presAssocID="{D893D252-EC04-4704-832D-78F25F2D67C0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198B18-39D6-4FD2-A40A-FAD184978184}" type="pres">
      <dgm:prSet presAssocID="{88BCA15B-583A-4F40-8444-5A18F980C687}" presName="sp" presStyleCnt="0"/>
      <dgm:spPr/>
    </dgm:pt>
    <dgm:pt modelId="{F5FFCCFD-1E20-483E-A9F8-F8F060FCDD2B}" type="pres">
      <dgm:prSet presAssocID="{D685887B-1BE1-4DF5-9421-8400F9D0CE6F}" presName="composite" presStyleCnt="0"/>
      <dgm:spPr/>
    </dgm:pt>
    <dgm:pt modelId="{AAE78D68-814A-4891-AB8A-F558D8A205EA}" type="pres">
      <dgm:prSet presAssocID="{D685887B-1BE1-4DF5-9421-8400F9D0CE6F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7AC6AC-4117-4203-BB3F-A8A5441328CB}" type="pres">
      <dgm:prSet presAssocID="{D685887B-1BE1-4DF5-9421-8400F9D0CE6F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860A13-B163-4FBB-A276-AF39C61F9AA0}" type="presOf" srcId="{CDFFC2FC-3D65-40E7-9EC9-07496DBCC2FF}" destId="{037AC6AC-4117-4203-BB3F-A8A5441328CB}" srcOrd="0" destOrd="0" presId="urn:microsoft.com/office/officeart/2005/8/layout/chevron2"/>
    <dgm:cxn modelId="{1ED89454-82E7-45BC-A059-82A0AAA0B0FE}" type="presOf" srcId="{D633F8E6-3DA0-445C-B369-AA25A1EBA0AD}" destId="{7EE1A3D9-90F5-4841-8FD7-AD6E23A5FA3D}" srcOrd="0" destOrd="0" presId="urn:microsoft.com/office/officeart/2005/8/layout/chevron2"/>
    <dgm:cxn modelId="{0A3B0A2F-BDA6-4857-9E53-B90841D64742}" srcId="{D685887B-1BE1-4DF5-9421-8400F9D0CE6F}" destId="{CDFFC2FC-3D65-40E7-9EC9-07496DBCC2FF}" srcOrd="0" destOrd="0" parTransId="{AC9E56F8-0469-49F7-B909-51E825E58C64}" sibTransId="{0165E89E-2AB3-4D2C-AB35-B30A996CFAC9}"/>
    <dgm:cxn modelId="{5761E49D-BE84-4C98-9D42-73CF4EC9A3FA}" type="presOf" srcId="{D685887B-1BE1-4DF5-9421-8400F9D0CE6F}" destId="{AAE78D68-814A-4891-AB8A-F558D8A205EA}" srcOrd="0" destOrd="0" presId="urn:microsoft.com/office/officeart/2005/8/layout/chevron2"/>
    <dgm:cxn modelId="{A69AD4ED-0D36-448A-8F18-C52C7903B948}" srcId="{D893D252-EC04-4704-832D-78F25F2D67C0}" destId="{D633F8E6-3DA0-445C-B369-AA25A1EBA0AD}" srcOrd="0" destOrd="0" parTransId="{8F446BC0-A9CB-45B3-B8B7-A4312E7E0493}" sibTransId="{1F113A76-947A-44F4-9ACF-6E3D0F6D2A36}"/>
    <dgm:cxn modelId="{0A0D0AF8-1536-48D4-95F7-51ECB128A0AD}" type="presOf" srcId="{D893D252-EC04-4704-832D-78F25F2D67C0}" destId="{D66A1A08-B761-4972-9D2B-D29479EC5D71}" srcOrd="0" destOrd="0" presId="urn:microsoft.com/office/officeart/2005/8/layout/chevron2"/>
    <dgm:cxn modelId="{D52BC4E2-1DCF-4679-8A83-6E590672F158}" type="presOf" srcId="{837FBA3C-B3FA-4F1A-9E50-7405EC3525C6}" destId="{9EDD0246-03BE-4050-8D19-239B8A03C6A3}" srcOrd="0" destOrd="0" presId="urn:microsoft.com/office/officeart/2005/8/layout/chevron2"/>
    <dgm:cxn modelId="{39B5914C-0052-46E3-A550-88C3F40875D4}" srcId="{837FBA3C-B3FA-4F1A-9E50-7405EC3525C6}" destId="{D685887B-1BE1-4DF5-9421-8400F9D0CE6F}" srcOrd="1" destOrd="0" parTransId="{57E9BD66-1D42-4E00-8235-5FAC270CA2E7}" sibTransId="{5A7340B5-67DE-4B05-9297-2608313FEA35}"/>
    <dgm:cxn modelId="{85FBAEAA-1FB3-42E9-926D-7F3864E7B6BA}" srcId="{837FBA3C-B3FA-4F1A-9E50-7405EC3525C6}" destId="{D893D252-EC04-4704-832D-78F25F2D67C0}" srcOrd="0" destOrd="0" parTransId="{504B68D1-0330-42DD-94A5-A97A5BB69AC1}" sibTransId="{88BCA15B-583A-4F40-8444-5A18F980C687}"/>
    <dgm:cxn modelId="{E9845597-EDED-4F2C-9BC7-DEE360D69B24}" type="presParOf" srcId="{9EDD0246-03BE-4050-8D19-239B8A03C6A3}" destId="{E1835791-5E4E-47F5-B1DA-2BE4AAF39521}" srcOrd="0" destOrd="0" presId="urn:microsoft.com/office/officeart/2005/8/layout/chevron2"/>
    <dgm:cxn modelId="{4D4BAEF7-F43B-41A0-A4CF-7F1517917FA9}" type="presParOf" srcId="{E1835791-5E4E-47F5-B1DA-2BE4AAF39521}" destId="{D66A1A08-B761-4972-9D2B-D29479EC5D71}" srcOrd="0" destOrd="0" presId="urn:microsoft.com/office/officeart/2005/8/layout/chevron2"/>
    <dgm:cxn modelId="{1770EA83-EC3F-409C-8AD1-4E3297E244F3}" type="presParOf" srcId="{E1835791-5E4E-47F5-B1DA-2BE4AAF39521}" destId="{7EE1A3D9-90F5-4841-8FD7-AD6E23A5FA3D}" srcOrd="1" destOrd="0" presId="urn:microsoft.com/office/officeart/2005/8/layout/chevron2"/>
    <dgm:cxn modelId="{36C46503-7F9A-47ED-BD33-6BDC0849AB33}" type="presParOf" srcId="{9EDD0246-03BE-4050-8D19-239B8A03C6A3}" destId="{69198B18-39D6-4FD2-A40A-FAD184978184}" srcOrd="1" destOrd="0" presId="urn:microsoft.com/office/officeart/2005/8/layout/chevron2"/>
    <dgm:cxn modelId="{965230A7-5244-47EA-BE71-A56F094A0799}" type="presParOf" srcId="{9EDD0246-03BE-4050-8D19-239B8A03C6A3}" destId="{F5FFCCFD-1E20-483E-A9F8-F8F060FCDD2B}" srcOrd="2" destOrd="0" presId="urn:microsoft.com/office/officeart/2005/8/layout/chevron2"/>
    <dgm:cxn modelId="{B863784D-8726-433B-85B3-054B5B0E23E5}" type="presParOf" srcId="{F5FFCCFD-1E20-483E-A9F8-F8F060FCDD2B}" destId="{AAE78D68-814A-4891-AB8A-F558D8A205EA}" srcOrd="0" destOrd="0" presId="urn:microsoft.com/office/officeart/2005/8/layout/chevron2"/>
    <dgm:cxn modelId="{BA5F6A0B-3E13-4344-ACE8-BC7AFCA061BA}" type="presParOf" srcId="{F5FFCCFD-1E20-483E-A9F8-F8F060FCDD2B}" destId="{037AC6AC-4117-4203-BB3F-A8A5441328C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DBC5616-15B3-4CCE-9368-86D7586AAEE2}" type="doc">
      <dgm:prSet loTypeId="urn:microsoft.com/office/officeart/2005/8/layout/target3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D112654-10EF-4067-8ED8-0A6476486581}">
      <dgm:prSet phldrT="[Текст]"/>
      <dgm:spPr/>
      <dgm:t>
        <a:bodyPr/>
        <a:lstStyle/>
        <a:p>
          <a:r>
            <a:rPr lang="ru-RU" dirty="0" smtClean="0"/>
            <a:t>	</a:t>
          </a:r>
          <a:r>
            <a: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обустройство контейнерных площадок в деревне Бор  с установкой новых контейнеров</a:t>
          </a:r>
          <a:endParaRPr lang="ru-RU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8FCE4B1-3A76-44F9-B08E-0BDBF7B9CAF7}" type="parTrans" cxnId="{6ECA0E79-833D-4DE3-BB86-794587DF3A66}">
      <dgm:prSet/>
      <dgm:spPr/>
      <dgm:t>
        <a:bodyPr/>
        <a:lstStyle/>
        <a:p>
          <a:endParaRPr lang="ru-RU"/>
        </a:p>
      </dgm:t>
    </dgm:pt>
    <dgm:pt modelId="{09FF1CD4-0ACC-4723-B3BF-022692C08DE9}" type="sibTrans" cxnId="{6ECA0E79-833D-4DE3-BB86-794587DF3A66}">
      <dgm:prSet/>
      <dgm:spPr/>
      <dgm:t>
        <a:bodyPr/>
        <a:lstStyle/>
        <a:p>
          <a:endParaRPr lang="ru-RU"/>
        </a:p>
      </dgm:t>
    </dgm:pt>
    <dgm:pt modelId="{B5C2A1C2-F459-435C-9E5F-B35A96587A07}">
      <dgm:prSet/>
      <dgm:spPr/>
      <dgm:t>
        <a:bodyPr/>
        <a:lstStyle/>
        <a:p>
          <a:r>
            <a:rPr lang="ru-RU" dirty="0" smtClean="0"/>
            <a:t>	</a:t>
          </a:r>
          <a:r>
            <a: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благоустройство общественной территории у МБОУ «Борская средняя общеобразовательная школа» и МКДОУ «Борский детский сад» в деревне Бор </a:t>
          </a:r>
          <a:endParaRPr lang="ru-RU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4CBC194-FCC6-4E9E-BB57-75B8291A03F2}" type="parTrans" cxnId="{1A8E317E-8B59-4085-AC6A-1F3D83C31AC2}">
      <dgm:prSet/>
      <dgm:spPr/>
      <dgm:t>
        <a:bodyPr/>
        <a:lstStyle/>
        <a:p>
          <a:endParaRPr lang="ru-RU"/>
        </a:p>
      </dgm:t>
    </dgm:pt>
    <dgm:pt modelId="{8D295925-92C5-4A35-B71E-9EF9C8E5D3AB}" type="sibTrans" cxnId="{1A8E317E-8B59-4085-AC6A-1F3D83C31AC2}">
      <dgm:prSet/>
      <dgm:spPr/>
      <dgm:t>
        <a:bodyPr/>
        <a:lstStyle/>
        <a:p>
          <a:endParaRPr lang="ru-RU"/>
        </a:p>
      </dgm:t>
    </dgm:pt>
    <dgm:pt modelId="{27075790-72F9-41BF-B85B-B56C0E72ADF6}" type="pres">
      <dgm:prSet presAssocID="{2DBC5616-15B3-4CCE-9368-86D7586AAEE2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E032463-5FDF-418E-A445-3B9136381ABB}" type="pres">
      <dgm:prSet presAssocID="{9D112654-10EF-4067-8ED8-0A6476486581}" presName="circle1" presStyleLbl="node1" presStyleIdx="0" presStyleCnt="2"/>
      <dgm:spPr/>
    </dgm:pt>
    <dgm:pt modelId="{B88709F1-6084-4137-AAA5-59D896BCCBB8}" type="pres">
      <dgm:prSet presAssocID="{9D112654-10EF-4067-8ED8-0A6476486581}" presName="space" presStyleCnt="0"/>
      <dgm:spPr/>
    </dgm:pt>
    <dgm:pt modelId="{759E0956-C924-4540-B390-290D3573A31B}" type="pres">
      <dgm:prSet presAssocID="{9D112654-10EF-4067-8ED8-0A6476486581}" presName="rect1" presStyleLbl="alignAcc1" presStyleIdx="0" presStyleCnt="2"/>
      <dgm:spPr/>
      <dgm:t>
        <a:bodyPr/>
        <a:lstStyle/>
        <a:p>
          <a:endParaRPr lang="ru-RU"/>
        </a:p>
      </dgm:t>
    </dgm:pt>
    <dgm:pt modelId="{07068D2D-AF69-40B0-A287-52AEF602BD39}" type="pres">
      <dgm:prSet presAssocID="{B5C2A1C2-F459-435C-9E5F-B35A96587A07}" presName="vertSpace2" presStyleLbl="node1" presStyleIdx="0" presStyleCnt="2"/>
      <dgm:spPr/>
    </dgm:pt>
    <dgm:pt modelId="{43D3AFE8-615D-438C-87E7-DA82B5D21EF1}" type="pres">
      <dgm:prSet presAssocID="{B5C2A1C2-F459-435C-9E5F-B35A96587A07}" presName="circle2" presStyleLbl="node1" presStyleIdx="1" presStyleCnt="2"/>
      <dgm:spPr/>
    </dgm:pt>
    <dgm:pt modelId="{8F7F611F-04CF-4814-954F-B56A1E3CF782}" type="pres">
      <dgm:prSet presAssocID="{B5C2A1C2-F459-435C-9E5F-B35A96587A07}" presName="rect2" presStyleLbl="alignAcc1" presStyleIdx="1" presStyleCnt="2"/>
      <dgm:spPr/>
      <dgm:t>
        <a:bodyPr/>
        <a:lstStyle/>
        <a:p>
          <a:endParaRPr lang="ru-RU"/>
        </a:p>
      </dgm:t>
    </dgm:pt>
    <dgm:pt modelId="{B4D27676-7D78-4F9B-ACA2-15B2D1DFAA17}" type="pres">
      <dgm:prSet presAssocID="{9D112654-10EF-4067-8ED8-0A6476486581}" presName="rect1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548E5C-F466-45F0-9A7C-5AEB56EC0003}" type="pres">
      <dgm:prSet presAssocID="{B5C2A1C2-F459-435C-9E5F-B35A96587A07}" presName="rect2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A8E317E-8B59-4085-AC6A-1F3D83C31AC2}" srcId="{2DBC5616-15B3-4CCE-9368-86D7586AAEE2}" destId="{B5C2A1C2-F459-435C-9E5F-B35A96587A07}" srcOrd="1" destOrd="0" parTransId="{04CBC194-FCC6-4E9E-BB57-75B8291A03F2}" sibTransId="{8D295925-92C5-4A35-B71E-9EF9C8E5D3AB}"/>
    <dgm:cxn modelId="{7E91DDD8-746F-483F-B267-2DD3928E9A09}" type="presOf" srcId="{9D112654-10EF-4067-8ED8-0A6476486581}" destId="{759E0956-C924-4540-B390-290D3573A31B}" srcOrd="0" destOrd="0" presId="urn:microsoft.com/office/officeart/2005/8/layout/target3"/>
    <dgm:cxn modelId="{063D7315-A740-4E60-AE74-95E7FAC819C5}" type="presOf" srcId="{2DBC5616-15B3-4CCE-9368-86D7586AAEE2}" destId="{27075790-72F9-41BF-B85B-B56C0E72ADF6}" srcOrd="0" destOrd="0" presId="urn:microsoft.com/office/officeart/2005/8/layout/target3"/>
    <dgm:cxn modelId="{ED0B7F85-A939-47AA-BBAF-4B345A8CAD34}" type="presOf" srcId="{B5C2A1C2-F459-435C-9E5F-B35A96587A07}" destId="{8F7F611F-04CF-4814-954F-B56A1E3CF782}" srcOrd="0" destOrd="0" presId="urn:microsoft.com/office/officeart/2005/8/layout/target3"/>
    <dgm:cxn modelId="{6ECA0E79-833D-4DE3-BB86-794587DF3A66}" srcId="{2DBC5616-15B3-4CCE-9368-86D7586AAEE2}" destId="{9D112654-10EF-4067-8ED8-0A6476486581}" srcOrd="0" destOrd="0" parTransId="{88FCE4B1-3A76-44F9-B08E-0BDBF7B9CAF7}" sibTransId="{09FF1CD4-0ACC-4723-B3BF-022692C08DE9}"/>
    <dgm:cxn modelId="{D5FF3B09-C6E7-4786-92A9-CD55D4C22600}" type="presOf" srcId="{9D112654-10EF-4067-8ED8-0A6476486581}" destId="{B4D27676-7D78-4F9B-ACA2-15B2D1DFAA17}" srcOrd="1" destOrd="0" presId="urn:microsoft.com/office/officeart/2005/8/layout/target3"/>
    <dgm:cxn modelId="{7FC524DF-F640-4A64-B4FE-CB13EFF38930}" type="presOf" srcId="{B5C2A1C2-F459-435C-9E5F-B35A96587A07}" destId="{C8548E5C-F466-45F0-9A7C-5AEB56EC0003}" srcOrd="1" destOrd="0" presId="urn:microsoft.com/office/officeart/2005/8/layout/target3"/>
    <dgm:cxn modelId="{92AD1D79-90DF-475E-83AA-CDCA40F01295}" type="presParOf" srcId="{27075790-72F9-41BF-B85B-B56C0E72ADF6}" destId="{FE032463-5FDF-418E-A445-3B9136381ABB}" srcOrd="0" destOrd="0" presId="urn:microsoft.com/office/officeart/2005/8/layout/target3"/>
    <dgm:cxn modelId="{3D66FEF7-3AD6-4885-8330-7C21F072BE68}" type="presParOf" srcId="{27075790-72F9-41BF-B85B-B56C0E72ADF6}" destId="{B88709F1-6084-4137-AAA5-59D896BCCBB8}" srcOrd="1" destOrd="0" presId="urn:microsoft.com/office/officeart/2005/8/layout/target3"/>
    <dgm:cxn modelId="{A3A296C1-9FCF-45E5-8A25-19E0150DE2DF}" type="presParOf" srcId="{27075790-72F9-41BF-B85B-B56C0E72ADF6}" destId="{759E0956-C924-4540-B390-290D3573A31B}" srcOrd="2" destOrd="0" presId="urn:microsoft.com/office/officeart/2005/8/layout/target3"/>
    <dgm:cxn modelId="{75DF41B0-6061-4967-8995-B67545F73B37}" type="presParOf" srcId="{27075790-72F9-41BF-B85B-B56C0E72ADF6}" destId="{07068D2D-AF69-40B0-A287-52AEF602BD39}" srcOrd="3" destOrd="0" presId="urn:microsoft.com/office/officeart/2005/8/layout/target3"/>
    <dgm:cxn modelId="{9CEBEDE9-29C5-4328-94E9-D7D2D0FBB41C}" type="presParOf" srcId="{27075790-72F9-41BF-B85B-B56C0E72ADF6}" destId="{43D3AFE8-615D-438C-87E7-DA82B5D21EF1}" srcOrd="4" destOrd="0" presId="urn:microsoft.com/office/officeart/2005/8/layout/target3"/>
    <dgm:cxn modelId="{E6515887-7E19-47B6-B23E-997475F56A5A}" type="presParOf" srcId="{27075790-72F9-41BF-B85B-B56C0E72ADF6}" destId="{8F7F611F-04CF-4814-954F-B56A1E3CF782}" srcOrd="5" destOrd="0" presId="urn:microsoft.com/office/officeart/2005/8/layout/target3"/>
    <dgm:cxn modelId="{3774D35C-3C7C-4F4A-9339-0EBE7163CB6A}" type="presParOf" srcId="{27075790-72F9-41BF-B85B-B56C0E72ADF6}" destId="{B4D27676-7D78-4F9B-ACA2-15B2D1DFAA17}" srcOrd="6" destOrd="0" presId="urn:microsoft.com/office/officeart/2005/8/layout/target3"/>
    <dgm:cxn modelId="{A7691F11-FB7A-4509-9D55-ABA1BAFF1E1D}" type="presParOf" srcId="{27075790-72F9-41BF-B85B-B56C0E72ADF6}" destId="{C8548E5C-F466-45F0-9A7C-5AEB56EC0003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37FBA3C-B3FA-4F1A-9E50-7405EC3525C6}" type="doc">
      <dgm:prSet loTypeId="urn:microsoft.com/office/officeart/2005/8/layout/chevron2" loCatId="list" qsTypeId="urn:microsoft.com/office/officeart/2005/8/quickstyle/3d9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D893D252-EC04-4704-832D-78F25F2D67C0}">
      <dgm:prSet phldrT="[Текст]"/>
      <dgm:spPr/>
      <dgm:t>
        <a:bodyPr/>
        <a:lstStyle/>
        <a:p>
          <a:r>
            <a:rPr lang="ru-RU" dirty="0" smtClean="0"/>
            <a:t>7,1%</a:t>
          </a:r>
          <a:endParaRPr lang="ru-RU" dirty="0"/>
        </a:p>
      </dgm:t>
    </dgm:pt>
    <dgm:pt modelId="{504B68D1-0330-42DD-94A5-A97A5BB69AC1}" type="parTrans" cxnId="{85FBAEAA-1FB3-42E9-926D-7F3864E7B6BA}">
      <dgm:prSet/>
      <dgm:spPr/>
      <dgm:t>
        <a:bodyPr/>
        <a:lstStyle/>
        <a:p>
          <a:endParaRPr lang="ru-RU"/>
        </a:p>
      </dgm:t>
    </dgm:pt>
    <dgm:pt modelId="{88BCA15B-583A-4F40-8444-5A18F980C687}" type="sibTrans" cxnId="{85FBAEAA-1FB3-42E9-926D-7F3864E7B6BA}">
      <dgm:prSet/>
      <dgm:spPr/>
      <dgm:t>
        <a:bodyPr/>
        <a:lstStyle/>
        <a:p>
          <a:endParaRPr lang="ru-RU"/>
        </a:p>
      </dgm:t>
    </dgm:pt>
    <dgm:pt modelId="{D633F8E6-3DA0-445C-B369-AA25A1EBA0AD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Удельный вес подпрограммы в программных расходах 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8F446BC0-A9CB-45B3-B8B7-A4312E7E0493}" type="parTrans" cxnId="{A69AD4ED-0D36-448A-8F18-C52C7903B948}">
      <dgm:prSet/>
      <dgm:spPr/>
      <dgm:t>
        <a:bodyPr/>
        <a:lstStyle/>
        <a:p>
          <a:endParaRPr lang="ru-RU"/>
        </a:p>
      </dgm:t>
    </dgm:pt>
    <dgm:pt modelId="{1F113A76-947A-44F4-9ACF-6E3D0F6D2A36}" type="sibTrans" cxnId="{A69AD4ED-0D36-448A-8F18-C52C7903B948}">
      <dgm:prSet/>
      <dgm:spPr/>
      <dgm:t>
        <a:bodyPr/>
        <a:lstStyle/>
        <a:p>
          <a:endParaRPr lang="ru-RU"/>
        </a:p>
      </dgm:t>
    </dgm:pt>
    <dgm:pt modelId="{D685887B-1BE1-4DF5-9421-8400F9D0CE6F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1 млн 637,7 тысяч рублей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57E9BD66-1D42-4E00-8235-5FAC270CA2E7}" type="parTrans" cxnId="{39B5914C-0052-46E3-A550-88C3F40875D4}">
      <dgm:prSet/>
      <dgm:spPr/>
      <dgm:t>
        <a:bodyPr/>
        <a:lstStyle/>
        <a:p>
          <a:endParaRPr lang="ru-RU"/>
        </a:p>
      </dgm:t>
    </dgm:pt>
    <dgm:pt modelId="{5A7340B5-67DE-4B05-9297-2608313FEA35}" type="sibTrans" cxnId="{39B5914C-0052-46E3-A550-88C3F40875D4}">
      <dgm:prSet/>
      <dgm:spPr/>
      <dgm:t>
        <a:bodyPr/>
        <a:lstStyle/>
        <a:p>
          <a:endParaRPr lang="ru-RU"/>
        </a:p>
      </dgm:t>
    </dgm:pt>
    <dgm:pt modelId="{CDFFC2FC-3D65-40E7-9EC9-07496DBCC2FF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Фактические расходы по подпрограмме за период 2020 года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AC9E56F8-0469-49F7-B909-51E825E58C64}" type="parTrans" cxnId="{0A3B0A2F-BDA6-4857-9E53-B90841D64742}">
      <dgm:prSet/>
      <dgm:spPr/>
      <dgm:t>
        <a:bodyPr/>
        <a:lstStyle/>
        <a:p>
          <a:endParaRPr lang="ru-RU"/>
        </a:p>
      </dgm:t>
    </dgm:pt>
    <dgm:pt modelId="{0165E89E-2AB3-4D2C-AB35-B30A996CFAC9}" type="sibTrans" cxnId="{0A3B0A2F-BDA6-4857-9E53-B90841D64742}">
      <dgm:prSet/>
      <dgm:spPr/>
      <dgm:t>
        <a:bodyPr/>
        <a:lstStyle/>
        <a:p>
          <a:endParaRPr lang="ru-RU"/>
        </a:p>
      </dgm:t>
    </dgm:pt>
    <dgm:pt modelId="{9EDD0246-03BE-4050-8D19-239B8A03C6A3}" type="pres">
      <dgm:prSet presAssocID="{837FBA3C-B3FA-4F1A-9E50-7405EC3525C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1835791-5E4E-47F5-B1DA-2BE4AAF39521}" type="pres">
      <dgm:prSet presAssocID="{D893D252-EC04-4704-832D-78F25F2D67C0}" presName="composite" presStyleCnt="0"/>
      <dgm:spPr/>
    </dgm:pt>
    <dgm:pt modelId="{D66A1A08-B761-4972-9D2B-D29479EC5D71}" type="pres">
      <dgm:prSet presAssocID="{D893D252-EC04-4704-832D-78F25F2D67C0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E1A3D9-90F5-4841-8FD7-AD6E23A5FA3D}" type="pres">
      <dgm:prSet presAssocID="{D893D252-EC04-4704-832D-78F25F2D67C0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198B18-39D6-4FD2-A40A-FAD184978184}" type="pres">
      <dgm:prSet presAssocID="{88BCA15B-583A-4F40-8444-5A18F980C687}" presName="sp" presStyleCnt="0"/>
      <dgm:spPr/>
    </dgm:pt>
    <dgm:pt modelId="{F5FFCCFD-1E20-483E-A9F8-F8F060FCDD2B}" type="pres">
      <dgm:prSet presAssocID="{D685887B-1BE1-4DF5-9421-8400F9D0CE6F}" presName="composite" presStyleCnt="0"/>
      <dgm:spPr/>
    </dgm:pt>
    <dgm:pt modelId="{AAE78D68-814A-4891-AB8A-F558D8A205EA}" type="pres">
      <dgm:prSet presAssocID="{D685887B-1BE1-4DF5-9421-8400F9D0CE6F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7AC6AC-4117-4203-BB3F-A8A5441328CB}" type="pres">
      <dgm:prSet presAssocID="{D685887B-1BE1-4DF5-9421-8400F9D0CE6F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9AD4ED-0D36-448A-8F18-C52C7903B948}" srcId="{D893D252-EC04-4704-832D-78F25F2D67C0}" destId="{D633F8E6-3DA0-445C-B369-AA25A1EBA0AD}" srcOrd="0" destOrd="0" parTransId="{8F446BC0-A9CB-45B3-B8B7-A4312E7E0493}" sibTransId="{1F113A76-947A-44F4-9ACF-6E3D0F6D2A36}"/>
    <dgm:cxn modelId="{A3907342-C6BE-49FA-9FCE-6E5690E7DE7B}" type="presOf" srcId="{D633F8E6-3DA0-445C-B369-AA25A1EBA0AD}" destId="{7EE1A3D9-90F5-4841-8FD7-AD6E23A5FA3D}" srcOrd="0" destOrd="0" presId="urn:microsoft.com/office/officeart/2005/8/layout/chevron2"/>
    <dgm:cxn modelId="{39B5914C-0052-46E3-A550-88C3F40875D4}" srcId="{837FBA3C-B3FA-4F1A-9E50-7405EC3525C6}" destId="{D685887B-1BE1-4DF5-9421-8400F9D0CE6F}" srcOrd="1" destOrd="0" parTransId="{57E9BD66-1D42-4E00-8235-5FAC270CA2E7}" sibTransId="{5A7340B5-67DE-4B05-9297-2608313FEA35}"/>
    <dgm:cxn modelId="{0A3B0A2F-BDA6-4857-9E53-B90841D64742}" srcId="{D685887B-1BE1-4DF5-9421-8400F9D0CE6F}" destId="{CDFFC2FC-3D65-40E7-9EC9-07496DBCC2FF}" srcOrd="0" destOrd="0" parTransId="{AC9E56F8-0469-49F7-B909-51E825E58C64}" sibTransId="{0165E89E-2AB3-4D2C-AB35-B30A996CFAC9}"/>
    <dgm:cxn modelId="{85FBAEAA-1FB3-42E9-926D-7F3864E7B6BA}" srcId="{837FBA3C-B3FA-4F1A-9E50-7405EC3525C6}" destId="{D893D252-EC04-4704-832D-78F25F2D67C0}" srcOrd="0" destOrd="0" parTransId="{504B68D1-0330-42DD-94A5-A97A5BB69AC1}" sibTransId="{88BCA15B-583A-4F40-8444-5A18F980C687}"/>
    <dgm:cxn modelId="{DB64901B-212C-4D57-A7B7-EB906B1BB27F}" type="presOf" srcId="{837FBA3C-B3FA-4F1A-9E50-7405EC3525C6}" destId="{9EDD0246-03BE-4050-8D19-239B8A03C6A3}" srcOrd="0" destOrd="0" presId="urn:microsoft.com/office/officeart/2005/8/layout/chevron2"/>
    <dgm:cxn modelId="{C2709B67-FE72-4EAC-A363-10F36BE70BDC}" type="presOf" srcId="{D685887B-1BE1-4DF5-9421-8400F9D0CE6F}" destId="{AAE78D68-814A-4891-AB8A-F558D8A205EA}" srcOrd="0" destOrd="0" presId="urn:microsoft.com/office/officeart/2005/8/layout/chevron2"/>
    <dgm:cxn modelId="{E613DF80-616A-44E8-9B1A-1194ACD1EAF0}" type="presOf" srcId="{CDFFC2FC-3D65-40E7-9EC9-07496DBCC2FF}" destId="{037AC6AC-4117-4203-BB3F-A8A5441328CB}" srcOrd="0" destOrd="0" presId="urn:microsoft.com/office/officeart/2005/8/layout/chevron2"/>
    <dgm:cxn modelId="{33E87E9F-AE11-4525-9000-415338565530}" type="presOf" srcId="{D893D252-EC04-4704-832D-78F25F2D67C0}" destId="{D66A1A08-B761-4972-9D2B-D29479EC5D71}" srcOrd="0" destOrd="0" presId="urn:microsoft.com/office/officeart/2005/8/layout/chevron2"/>
    <dgm:cxn modelId="{A9E4C630-532F-4351-87A4-A1227CCF3FD6}" type="presParOf" srcId="{9EDD0246-03BE-4050-8D19-239B8A03C6A3}" destId="{E1835791-5E4E-47F5-B1DA-2BE4AAF39521}" srcOrd="0" destOrd="0" presId="urn:microsoft.com/office/officeart/2005/8/layout/chevron2"/>
    <dgm:cxn modelId="{264F279B-35DB-44EA-A003-56545FAAE3CD}" type="presParOf" srcId="{E1835791-5E4E-47F5-B1DA-2BE4AAF39521}" destId="{D66A1A08-B761-4972-9D2B-D29479EC5D71}" srcOrd="0" destOrd="0" presId="urn:microsoft.com/office/officeart/2005/8/layout/chevron2"/>
    <dgm:cxn modelId="{9CE89713-D03E-4CC9-B64F-0852928C8D57}" type="presParOf" srcId="{E1835791-5E4E-47F5-B1DA-2BE4AAF39521}" destId="{7EE1A3D9-90F5-4841-8FD7-AD6E23A5FA3D}" srcOrd="1" destOrd="0" presId="urn:microsoft.com/office/officeart/2005/8/layout/chevron2"/>
    <dgm:cxn modelId="{FEF08C9B-DCD4-46C0-8823-998A6205EA92}" type="presParOf" srcId="{9EDD0246-03BE-4050-8D19-239B8A03C6A3}" destId="{69198B18-39D6-4FD2-A40A-FAD184978184}" srcOrd="1" destOrd="0" presId="urn:microsoft.com/office/officeart/2005/8/layout/chevron2"/>
    <dgm:cxn modelId="{BEB8AC55-1725-4B31-A78E-6D8266893781}" type="presParOf" srcId="{9EDD0246-03BE-4050-8D19-239B8A03C6A3}" destId="{F5FFCCFD-1E20-483E-A9F8-F8F060FCDD2B}" srcOrd="2" destOrd="0" presId="urn:microsoft.com/office/officeart/2005/8/layout/chevron2"/>
    <dgm:cxn modelId="{BBF249E6-F929-4B97-98E5-B8DC39CF4085}" type="presParOf" srcId="{F5FFCCFD-1E20-483E-A9F8-F8F060FCDD2B}" destId="{AAE78D68-814A-4891-AB8A-F558D8A205EA}" srcOrd="0" destOrd="0" presId="urn:microsoft.com/office/officeart/2005/8/layout/chevron2"/>
    <dgm:cxn modelId="{49EA3D30-9B4E-428A-A304-B615742A5CD0}" type="presParOf" srcId="{F5FFCCFD-1E20-483E-A9F8-F8F060FCDD2B}" destId="{037AC6AC-4117-4203-BB3F-A8A5441328C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5E88D73-4285-4416-92C9-4FCFC800CB05}" type="doc">
      <dgm:prSet loTypeId="urn:microsoft.com/office/officeart/2005/8/layout/target3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A4D928F5-BBA3-45CE-93DF-A4AF63158A9E}">
      <dgm:prSet phldrT="[Текст]" custT="1"/>
      <dgm:spPr/>
      <dgm:t>
        <a:bodyPr/>
        <a:lstStyle/>
        <a:p>
          <a:r>
            <a:rPr lang="ru-RU" sz="1300" dirty="0" smtClean="0"/>
            <a:t>	</a:t>
          </a:r>
          <a:r>
            <a:rPr lang="ru-RU" sz="1100" dirty="0" smtClean="0">
              <a:latin typeface="Times New Roman" pitchFamily="18" charset="0"/>
              <a:cs typeface="Times New Roman" pitchFamily="18" charset="0"/>
            </a:rPr>
            <a:t>приобретены контейнеры накопления ТКО с крышками для замены старых контейнеров в населенных пунктах: Большой остров, Межуречье, Ларьян, СХТ, Бороватое, Селище (Борское), Селище (</a:t>
          </a:r>
          <a:r>
            <a:rPr lang="ru-RU" sz="1100" dirty="0" err="1" smtClean="0">
              <a:latin typeface="Times New Roman" pitchFamily="18" charset="0"/>
              <a:cs typeface="Times New Roman" pitchFamily="18" charset="0"/>
            </a:rPr>
            <a:t>Мозолевское</a:t>
          </a:r>
          <a:r>
            <a:rPr lang="ru-RU" sz="1100" dirty="0" smtClean="0">
              <a:latin typeface="Times New Roman" pitchFamily="18" charset="0"/>
              <a:cs typeface="Times New Roman" pitchFamily="18" charset="0"/>
            </a:rPr>
            <a:t>), Колбеки, Носово, Золотово, Мозолево-1, Мозолево-2</a:t>
          </a:r>
          <a:endParaRPr lang="ru-RU" sz="1100" dirty="0">
            <a:latin typeface="Times New Roman" pitchFamily="18" charset="0"/>
            <a:cs typeface="Times New Roman" pitchFamily="18" charset="0"/>
          </a:endParaRPr>
        </a:p>
      </dgm:t>
    </dgm:pt>
    <dgm:pt modelId="{390ABE02-81C9-448B-AE56-89B66404C439}" type="parTrans" cxnId="{32C321CC-9161-4354-8EDF-39CC00EFCA28}">
      <dgm:prSet/>
      <dgm:spPr/>
      <dgm:t>
        <a:bodyPr/>
        <a:lstStyle/>
        <a:p>
          <a:endParaRPr lang="ru-RU"/>
        </a:p>
      </dgm:t>
    </dgm:pt>
    <dgm:pt modelId="{38B5286F-6E43-4276-AA55-BAFED90BFFC7}" type="sibTrans" cxnId="{32C321CC-9161-4354-8EDF-39CC00EFCA28}">
      <dgm:prSet/>
      <dgm:spPr/>
      <dgm:t>
        <a:bodyPr/>
        <a:lstStyle/>
        <a:p>
          <a:endParaRPr lang="ru-RU"/>
        </a:p>
      </dgm:t>
    </dgm:pt>
    <dgm:pt modelId="{061E1ACC-7A46-4EEB-84E0-49F22EE551A6}">
      <dgm:prSet phldrT="[Текст]" custT="1"/>
      <dgm:spPr/>
      <dgm:t>
        <a:bodyPr/>
        <a:lstStyle/>
        <a:p>
          <a:r>
            <a:rPr lang="ru-RU" sz="1100" dirty="0" smtClean="0">
              <a:latin typeface="Times New Roman" pitchFamily="18" charset="0"/>
              <a:cs typeface="Times New Roman" pitchFamily="18" charset="0"/>
            </a:rPr>
            <a:t>	обустроены контейнерные площадки с твердым покрытием для накопления ТКО в населенных пунктах: Ларьян, Сельхозтехника, Большой Остров, Славково, Дороховая, Болото, Мошня, Бороватое, Дмитрово, Заполье, Пустая Глина, Половное, Рудная Горка, Пареево, Золотово </a:t>
          </a:r>
          <a:endParaRPr lang="ru-RU" sz="1100" dirty="0">
            <a:latin typeface="Times New Roman" pitchFamily="18" charset="0"/>
            <a:cs typeface="Times New Roman" pitchFamily="18" charset="0"/>
          </a:endParaRPr>
        </a:p>
      </dgm:t>
    </dgm:pt>
    <dgm:pt modelId="{9839D028-AF93-4615-9CF3-ACA2F9AF5DC7}" type="parTrans" cxnId="{7F2C3D5E-1B11-4590-9C30-C8BAA48B11ED}">
      <dgm:prSet/>
      <dgm:spPr/>
      <dgm:t>
        <a:bodyPr/>
        <a:lstStyle/>
        <a:p>
          <a:endParaRPr lang="ru-RU"/>
        </a:p>
      </dgm:t>
    </dgm:pt>
    <dgm:pt modelId="{E92A2D9F-4476-461C-8E6B-C2BF2340F360}" type="sibTrans" cxnId="{7F2C3D5E-1B11-4590-9C30-C8BAA48B11ED}">
      <dgm:prSet/>
      <dgm:spPr/>
      <dgm:t>
        <a:bodyPr/>
        <a:lstStyle/>
        <a:p>
          <a:endParaRPr lang="ru-RU"/>
        </a:p>
      </dgm:t>
    </dgm:pt>
    <dgm:pt modelId="{1CE1B72E-E101-4DCF-8001-6844B559D7C9}">
      <dgm:prSet custT="1"/>
      <dgm:spPr/>
      <dgm:t>
        <a:bodyPr/>
        <a:lstStyle/>
        <a:p>
          <a:r>
            <a:rPr lang="ru-RU" sz="1300" dirty="0" smtClean="0"/>
            <a:t>	</a:t>
          </a:r>
          <a:r>
            <a:rPr lang="ru-RU" sz="1100" dirty="0" smtClean="0">
              <a:latin typeface="Times New Roman" pitchFamily="18" charset="0"/>
              <a:cs typeface="Times New Roman" pitchFamily="18" charset="0"/>
            </a:rPr>
            <a:t>произведена чистка пожарных водоемов в поселке Ларьян, деревне Большой Остров</a:t>
          </a:r>
          <a:endParaRPr lang="ru-RU" sz="1100" dirty="0">
            <a:latin typeface="Times New Roman" pitchFamily="18" charset="0"/>
            <a:cs typeface="Times New Roman" pitchFamily="18" charset="0"/>
          </a:endParaRPr>
        </a:p>
      </dgm:t>
    </dgm:pt>
    <dgm:pt modelId="{F9BB76D3-87EA-4909-97A6-8230ACBDCD69}" type="parTrans" cxnId="{4CDA8C70-32A3-414F-A239-A2F67117FD13}">
      <dgm:prSet/>
      <dgm:spPr/>
      <dgm:t>
        <a:bodyPr/>
        <a:lstStyle/>
        <a:p>
          <a:endParaRPr lang="ru-RU"/>
        </a:p>
      </dgm:t>
    </dgm:pt>
    <dgm:pt modelId="{5EA5ED05-EDF9-4FDD-B82B-B40CF3312C72}" type="sibTrans" cxnId="{4CDA8C70-32A3-414F-A239-A2F67117FD13}">
      <dgm:prSet/>
      <dgm:spPr/>
      <dgm:t>
        <a:bodyPr/>
        <a:lstStyle/>
        <a:p>
          <a:endParaRPr lang="ru-RU"/>
        </a:p>
      </dgm:t>
    </dgm:pt>
    <dgm:pt modelId="{E8DFC0B2-9769-4244-851B-F4D39C229B7B}">
      <dgm:prSet custT="1"/>
      <dgm:spPr/>
      <dgm:t>
        <a:bodyPr/>
        <a:lstStyle/>
        <a:p>
          <a:r>
            <a:rPr lang="ru-RU" sz="1300" dirty="0" smtClean="0"/>
            <a:t>	</a:t>
          </a:r>
          <a:r>
            <a:rPr lang="ru-RU" sz="1100" dirty="0" smtClean="0">
              <a:latin typeface="Times New Roman" pitchFamily="18" charset="0"/>
              <a:cs typeface="Times New Roman" pitchFamily="18" charset="0"/>
            </a:rPr>
            <a:t>приобретено и установлено деревне Селище детское игровое оборудование</a:t>
          </a:r>
        </a:p>
      </dgm:t>
    </dgm:pt>
    <dgm:pt modelId="{55C7E102-D8A1-4E20-9930-455E536E1742}" type="parTrans" cxnId="{F6ED19B4-7ED8-454C-988B-3772EA985806}">
      <dgm:prSet/>
      <dgm:spPr/>
      <dgm:t>
        <a:bodyPr/>
        <a:lstStyle/>
        <a:p>
          <a:endParaRPr lang="ru-RU"/>
        </a:p>
      </dgm:t>
    </dgm:pt>
    <dgm:pt modelId="{FB909560-1EF6-4265-87CF-C0FD3B93D793}" type="sibTrans" cxnId="{F6ED19B4-7ED8-454C-988B-3772EA985806}">
      <dgm:prSet/>
      <dgm:spPr/>
      <dgm:t>
        <a:bodyPr/>
        <a:lstStyle/>
        <a:p>
          <a:endParaRPr lang="ru-RU"/>
        </a:p>
      </dgm:t>
    </dgm:pt>
    <dgm:pt modelId="{ED1C8511-343F-4BB5-AEA2-62A82D605F88}" type="pres">
      <dgm:prSet presAssocID="{85E88D73-4285-4416-92C9-4FCFC800CB05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8926BAB-333D-4E38-95AE-0AC7E0C8A6EE}" type="pres">
      <dgm:prSet presAssocID="{A4D928F5-BBA3-45CE-93DF-A4AF63158A9E}" presName="circle1" presStyleLbl="node1" presStyleIdx="0" presStyleCnt="4" custLinFactNeighborX="0" custLinFactNeighborY="549"/>
      <dgm:spPr/>
    </dgm:pt>
    <dgm:pt modelId="{0AB68D71-F931-471A-8B80-B2A67E7F7AAE}" type="pres">
      <dgm:prSet presAssocID="{A4D928F5-BBA3-45CE-93DF-A4AF63158A9E}" presName="space" presStyleCnt="0"/>
      <dgm:spPr/>
    </dgm:pt>
    <dgm:pt modelId="{2CF88551-DC7F-4572-93C7-D90F7547431E}" type="pres">
      <dgm:prSet presAssocID="{A4D928F5-BBA3-45CE-93DF-A4AF63158A9E}" presName="rect1" presStyleLbl="alignAcc1" presStyleIdx="0" presStyleCnt="4"/>
      <dgm:spPr/>
      <dgm:t>
        <a:bodyPr/>
        <a:lstStyle/>
        <a:p>
          <a:endParaRPr lang="ru-RU"/>
        </a:p>
      </dgm:t>
    </dgm:pt>
    <dgm:pt modelId="{A937DDF7-2E6B-4797-A4EC-A2E6D0B594FD}" type="pres">
      <dgm:prSet presAssocID="{1CE1B72E-E101-4DCF-8001-6844B559D7C9}" presName="vertSpace2" presStyleLbl="node1" presStyleIdx="0" presStyleCnt="4"/>
      <dgm:spPr/>
    </dgm:pt>
    <dgm:pt modelId="{196B7C2D-B23F-4B80-90E1-F84CD8E82F89}" type="pres">
      <dgm:prSet presAssocID="{1CE1B72E-E101-4DCF-8001-6844B559D7C9}" presName="circle2" presStyleLbl="node1" presStyleIdx="1" presStyleCnt="4"/>
      <dgm:spPr/>
    </dgm:pt>
    <dgm:pt modelId="{FF2F9967-1DB6-4832-8873-B7D53F939C12}" type="pres">
      <dgm:prSet presAssocID="{1CE1B72E-E101-4DCF-8001-6844B559D7C9}" presName="rect2" presStyleLbl="alignAcc1" presStyleIdx="1" presStyleCnt="4"/>
      <dgm:spPr/>
      <dgm:t>
        <a:bodyPr/>
        <a:lstStyle/>
        <a:p>
          <a:endParaRPr lang="ru-RU"/>
        </a:p>
      </dgm:t>
    </dgm:pt>
    <dgm:pt modelId="{61CF8611-910C-4082-B89E-4C856EF5E1AD}" type="pres">
      <dgm:prSet presAssocID="{E8DFC0B2-9769-4244-851B-F4D39C229B7B}" presName="vertSpace3" presStyleLbl="node1" presStyleIdx="1" presStyleCnt="4"/>
      <dgm:spPr/>
    </dgm:pt>
    <dgm:pt modelId="{EF53EC64-9116-4925-9352-6BA22ED6A2B8}" type="pres">
      <dgm:prSet presAssocID="{E8DFC0B2-9769-4244-851B-F4D39C229B7B}" presName="circle3" presStyleLbl="node1" presStyleIdx="2" presStyleCnt="4"/>
      <dgm:spPr/>
    </dgm:pt>
    <dgm:pt modelId="{E22DB413-BCB1-4EEA-9EDA-46E973E7E458}" type="pres">
      <dgm:prSet presAssocID="{E8DFC0B2-9769-4244-851B-F4D39C229B7B}" presName="rect3" presStyleLbl="alignAcc1" presStyleIdx="2" presStyleCnt="4"/>
      <dgm:spPr/>
      <dgm:t>
        <a:bodyPr/>
        <a:lstStyle/>
        <a:p>
          <a:endParaRPr lang="ru-RU"/>
        </a:p>
      </dgm:t>
    </dgm:pt>
    <dgm:pt modelId="{E1B0C41E-B47C-4824-AC5A-813D0DFFB03F}" type="pres">
      <dgm:prSet presAssocID="{061E1ACC-7A46-4EEB-84E0-49F22EE551A6}" presName="vertSpace4" presStyleLbl="node1" presStyleIdx="2" presStyleCnt="4"/>
      <dgm:spPr/>
    </dgm:pt>
    <dgm:pt modelId="{0F025121-FD29-406C-B6E3-8A35B565CACA}" type="pres">
      <dgm:prSet presAssocID="{061E1ACC-7A46-4EEB-84E0-49F22EE551A6}" presName="circle4" presStyleLbl="node1" presStyleIdx="3" presStyleCnt="4"/>
      <dgm:spPr/>
    </dgm:pt>
    <dgm:pt modelId="{7CCAA298-9DB4-4224-90D2-73FF1FC4799D}" type="pres">
      <dgm:prSet presAssocID="{061E1ACC-7A46-4EEB-84E0-49F22EE551A6}" presName="rect4" presStyleLbl="alignAcc1" presStyleIdx="3" presStyleCnt="4"/>
      <dgm:spPr/>
      <dgm:t>
        <a:bodyPr/>
        <a:lstStyle/>
        <a:p>
          <a:endParaRPr lang="ru-RU"/>
        </a:p>
      </dgm:t>
    </dgm:pt>
    <dgm:pt modelId="{1E91D8C1-AE40-4F43-9F9A-8EA240BF2820}" type="pres">
      <dgm:prSet presAssocID="{A4D928F5-BBA3-45CE-93DF-A4AF63158A9E}" presName="rect1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921127-3A1E-40C2-9FE5-3A589E142759}" type="pres">
      <dgm:prSet presAssocID="{1CE1B72E-E101-4DCF-8001-6844B559D7C9}" presName="rect2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5C7874-DD11-4263-91CC-6D88BA9EA4A1}" type="pres">
      <dgm:prSet presAssocID="{E8DFC0B2-9769-4244-851B-F4D39C229B7B}" presName="rect3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A2B2A3-5B3F-4251-9643-A5A32CA0D511}" type="pres">
      <dgm:prSet presAssocID="{061E1ACC-7A46-4EEB-84E0-49F22EE551A6}" presName="rect4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C321CC-9161-4354-8EDF-39CC00EFCA28}" srcId="{85E88D73-4285-4416-92C9-4FCFC800CB05}" destId="{A4D928F5-BBA3-45CE-93DF-A4AF63158A9E}" srcOrd="0" destOrd="0" parTransId="{390ABE02-81C9-448B-AE56-89B66404C439}" sibTransId="{38B5286F-6E43-4276-AA55-BAFED90BFFC7}"/>
    <dgm:cxn modelId="{C328C881-4B41-49AB-BE67-7023A12F2A60}" type="presOf" srcId="{061E1ACC-7A46-4EEB-84E0-49F22EE551A6}" destId="{7CCAA298-9DB4-4224-90D2-73FF1FC4799D}" srcOrd="0" destOrd="0" presId="urn:microsoft.com/office/officeart/2005/8/layout/target3"/>
    <dgm:cxn modelId="{4CDA8C70-32A3-414F-A239-A2F67117FD13}" srcId="{85E88D73-4285-4416-92C9-4FCFC800CB05}" destId="{1CE1B72E-E101-4DCF-8001-6844B559D7C9}" srcOrd="1" destOrd="0" parTransId="{F9BB76D3-87EA-4909-97A6-8230ACBDCD69}" sibTransId="{5EA5ED05-EDF9-4FDD-B82B-B40CF3312C72}"/>
    <dgm:cxn modelId="{25281006-01C4-4C7C-B0D9-4268E4B62494}" type="presOf" srcId="{1CE1B72E-E101-4DCF-8001-6844B559D7C9}" destId="{F1921127-3A1E-40C2-9FE5-3A589E142759}" srcOrd="1" destOrd="0" presId="urn:microsoft.com/office/officeart/2005/8/layout/target3"/>
    <dgm:cxn modelId="{F6ED19B4-7ED8-454C-988B-3772EA985806}" srcId="{85E88D73-4285-4416-92C9-4FCFC800CB05}" destId="{E8DFC0B2-9769-4244-851B-F4D39C229B7B}" srcOrd="2" destOrd="0" parTransId="{55C7E102-D8A1-4E20-9930-455E536E1742}" sibTransId="{FB909560-1EF6-4265-87CF-C0FD3B93D793}"/>
    <dgm:cxn modelId="{4DDF52FD-B3D2-48FA-B148-E520EBCB7EC8}" type="presOf" srcId="{1CE1B72E-E101-4DCF-8001-6844B559D7C9}" destId="{FF2F9967-1DB6-4832-8873-B7D53F939C12}" srcOrd="0" destOrd="0" presId="urn:microsoft.com/office/officeart/2005/8/layout/target3"/>
    <dgm:cxn modelId="{C6F0F899-58E3-4327-A247-E799862F4D97}" type="presOf" srcId="{85E88D73-4285-4416-92C9-4FCFC800CB05}" destId="{ED1C8511-343F-4BB5-AEA2-62A82D605F88}" srcOrd="0" destOrd="0" presId="urn:microsoft.com/office/officeart/2005/8/layout/target3"/>
    <dgm:cxn modelId="{DBC5025C-0B13-421D-9B17-CB858B2E0F65}" type="presOf" srcId="{A4D928F5-BBA3-45CE-93DF-A4AF63158A9E}" destId="{2CF88551-DC7F-4572-93C7-D90F7547431E}" srcOrd="0" destOrd="0" presId="urn:microsoft.com/office/officeart/2005/8/layout/target3"/>
    <dgm:cxn modelId="{7F2C3D5E-1B11-4590-9C30-C8BAA48B11ED}" srcId="{85E88D73-4285-4416-92C9-4FCFC800CB05}" destId="{061E1ACC-7A46-4EEB-84E0-49F22EE551A6}" srcOrd="3" destOrd="0" parTransId="{9839D028-AF93-4615-9CF3-ACA2F9AF5DC7}" sibTransId="{E92A2D9F-4476-461C-8E6B-C2BF2340F360}"/>
    <dgm:cxn modelId="{78A0583A-D5B2-4A9C-9DB1-CA9FDF20CDCD}" type="presOf" srcId="{E8DFC0B2-9769-4244-851B-F4D39C229B7B}" destId="{DD5C7874-DD11-4263-91CC-6D88BA9EA4A1}" srcOrd="1" destOrd="0" presId="urn:microsoft.com/office/officeart/2005/8/layout/target3"/>
    <dgm:cxn modelId="{6325B25C-E24E-426F-9320-10717D983CF6}" type="presOf" srcId="{A4D928F5-BBA3-45CE-93DF-A4AF63158A9E}" destId="{1E91D8C1-AE40-4F43-9F9A-8EA240BF2820}" srcOrd="1" destOrd="0" presId="urn:microsoft.com/office/officeart/2005/8/layout/target3"/>
    <dgm:cxn modelId="{70DEC2B1-537A-4AC6-B88C-3920E64BBD8B}" type="presOf" srcId="{061E1ACC-7A46-4EEB-84E0-49F22EE551A6}" destId="{13A2B2A3-5B3F-4251-9643-A5A32CA0D511}" srcOrd="1" destOrd="0" presId="urn:microsoft.com/office/officeart/2005/8/layout/target3"/>
    <dgm:cxn modelId="{18A16486-2835-4299-9CB1-6C1EF241B794}" type="presOf" srcId="{E8DFC0B2-9769-4244-851B-F4D39C229B7B}" destId="{E22DB413-BCB1-4EEA-9EDA-46E973E7E458}" srcOrd="0" destOrd="0" presId="urn:microsoft.com/office/officeart/2005/8/layout/target3"/>
    <dgm:cxn modelId="{85B0EF02-E7C2-4F6D-B866-9DDDFF033680}" type="presParOf" srcId="{ED1C8511-343F-4BB5-AEA2-62A82D605F88}" destId="{58926BAB-333D-4E38-95AE-0AC7E0C8A6EE}" srcOrd="0" destOrd="0" presId="urn:microsoft.com/office/officeart/2005/8/layout/target3"/>
    <dgm:cxn modelId="{A32492F4-1E96-4BEF-AC41-A50578678354}" type="presParOf" srcId="{ED1C8511-343F-4BB5-AEA2-62A82D605F88}" destId="{0AB68D71-F931-471A-8B80-B2A67E7F7AAE}" srcOrd="1" destOrd="0" presId="urn:microsoft.com/office/officeart/2005/8/layout/target3"/>
    <dgm:cxn modelId="{1BDBFFB8-0043-4291-ACA0-B3DAB7AA5672}" type="presParOf" srcId="{ED1C8511-343F-4BB5-AEA2-62A82D605F88}" destId="{2CF88551-DC7F-4572-93C7-D90F7547431E}" srcOrd="2" destOrd="0" presId="urn:microsoft.com/office/officeart/2005/8/layout/target3"/>
    <dgm:cxn modelId="{3D3E6E3D-ACA1-4764-B04C-ABD915C25222}" type="presParOf" srcId="{ED1C8511-343F-4BB5-AEA2-62A82D605F88}" destId="{A937DDF7-2E6B-4797-A4EC-A2E6D0B594FD}" srcOrd="3" destOrd="0" presId="urn:microsoft.com/office/officeart/2005/8/layout/target3"/>
    <dgm:cxn modelId="{E84761F7-6174-4A31-8F0B-EB7AC8F4C1A8}" type="presParOf" srcId="{ED1C8511-343F-4BB5-AEA2-62A82D605F88}" destId="{196B7C2D-B23F-4B80-90E1-F84CD8E82F89}" srcOrd="4" destOrd="0" presId="urn:microsoft.com/office/officeart/2005/8/layout/target3"/>
    <dgm:cxn modelId="{5531F78C-0CD7-40F0-9826-4A29FE4AFEED}" type="presParOf" srcId="{ED1C8511-343F-4BB5-AEA2-62A82D605F88}" destId="{FF2F9967-1DB6-4832-8873-B7D53F939C12}" srcOrd="5" destOrd="0" presId="urn:microsoft.com/office/officeart/2005/8/layout/target3"/>
    <dgm:cxn modelId="{0916F4A2-20E4-41A2-B75A-3223C1D82EFD}" type="presParOf" srcId="{ED1C8511-343F-4BB5-AEA2-62A82D605F88}" destId="{61CF8611-910C-4082-B89E-4C856EF5E1AD}" srcOrd="6" destOrd="0" presId="urn:microsoft.com/office/officeart/2005/8/layout/target3"/>
    <dgm:cxn modelId="{2FFB3077-21F5-4A5D-AF0F-283D7DA4A173}" type="presParOf" srcId="{ED1C8511-343F-4BB5-AEA2-62A82D605F88}" destId="{EF53EC64-9116-4925-9352-6BA22ED6A2B8}" srcOrd="7" destOrd="0" presId="urn:microsoft.com/office/officeart/2005/8/layout/target3"/>
    <dgm:cxn modelId="{DEF1273A-1BAD-4A2C-A6C6-CBE7164053DB}" type="presParOf" srcId="{ED1C8511-343F-4BB5-AEA2-62A82D605F88}" destId="{E22DB413-BCB1-4EEA-9EDA-46E973E7E458}" srcOrd="8" destOrd="0" presId="urn:microsoft.com/office/officeart/2005/8/layout/target3"/>
    <dgm:cxn modelId="{21D2F320-F0CB-4918-A595-0802FC9C2010}" type="presParOf" srcId="{ED1C8511-343F-4BB5-AEA2-62A82D605F88}" destId="{E1B0C41E-B47C-4824-AC5A-813D0DFFB03F}" srcOrd="9" destOrd="0" presId="urn:microsoft.com/office/officeart/2005/8/layout/target3"/>
    <dgm:cxn modelId="{A6882266-EB80-4105-B91B-EBEB877003C1}" type="presParOf" srcId="{ED1C8511-343F-4BB5-AEA2-62A82D605F88}" destId="{0F025121-FD29-406C-B6E3-8A35B565CACA}" srcOrd="10" destOrd="0" presId="urn:microsoft.com/office/officeart/2005/8/layout/target3"/>
    <dgm:cxn modelId="{54B5DBF2-7240-4E88-8FBB-36347C522539}" type="presParOf" srcId="{ED1C8511-343F-4BB5-AEA2-62A82D605F88}" destId="{7CCAA298-9DB4-4224-90D2-73FF1FC4799D}" srcOrd="11" destOrd="0" presId="urn:microsoft.com/office/officeart/2005/8/layout/target3"/>
    <dgm:cxn modelId="{9EF49DB7-D13C-4E69-AFF5-300F97D31FCB}" type="presParOf" srcId="{ED1C8511-343F-4BB5-AEA2-62A82D605F88}" destId="{1E91D8C1-AE40-4F43-9F9A-8EA240BF2820}" srcOrd="12" destOrd="0" presId="urn:microsoft.com/office/officeart/2005/8/layout/target3"/>
    <dgm:cxn modelId="{95768A65-3808-4083-BB2F-E402B1E541FE}" type="presParOf" srcId="{ED1C8511-343F-4BB5-AEA2-62A82D605F88}" destId="{F1921127-3A1E-40C2-9FE5-3A589E142759}" srcOrd="13" destOrd="0" presId="urn:microsoft.com/office/officeart/2005/8/layout/target3"/>
    <dgm:cxn modelId="{0B63835B-DA76-4DA2-991E-09225F7D9B11}" type="presParOf" srcId="{ED1C8511-343F-4BB5-AEA2-62A82D605F88}" destId="{DD5C7874-DD11-4263-91CC-6D88BA9EA4A1}" srcOrd="14" destOrd="0" presId="urn:microsoft.com/office/officeart/2005/8/layout/target3"/>
    <dgm:cxn modelId="{84E986CA-3E77-4982-B792-EDD2847C41E9}" type="presParOf" srcId="{ED1C8511-343F-4BB5-AEA2-62A82D605F88}" destId="{13A2B2A3-5B3F-4251-9643-A5A32CA0D511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37FBA3C-B3FA-4F1A-9E50-7405EC3525C6}" type="doc">
      <dgm:prSet loTypeId="urn:microsoft.com/office/officeart/2005/8/layout/chevron2" loCatId="list" qsTypeId="urn:microsoft.com/office/officeart/2005/8/quickstyle/3d9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D893D252-EC04-4704-832D-78F25F2D67C0}">
      <dgm:prSet phldrT="[Текст]"/>
      <dgm:spPr/>
      <dgm:t>
        <a:bodyPr/>
        <a:lstStyle/>
        <a:p>
          <a:r>
            <a:rPr lang="ru-RU" dirty="0" smtClean="0"/>
            <a:t>0,1%</a:t>
          </a:r>
          <a:endParaRPr lang="ru-RU" dirty="0"/>
        </a:p>
      </dgm:t>
    </dgm:pt>
    <dgm:pt modelId="{504B68D1-0330-42DD-94A5-A97A5BB69AC1}" type="parTrans" cxnId="{85FBAEAA-1FB3-42E9-926D-7F3864E7B6BA}">
      <dgm:prSet/>
      <dgm:spPr/>
      <dgm:t>
        <a:bodyPr/>
        <a:lstStyle/>
        <a:p>
          <a:endParaRPr lang="ru-RU"/>
        </a:p>
      </dgm:t>
    </dgm:pt>
    <dgm:pt modelId="{88BCA15B-583A-4F40-8444-5A18F980C687}" type="sibTrans" cxnId="{85FBAEAA-1FB3-42E9-926D-7F3864E7B6BA}">
      <dgm:prSet/>
      <dgm:spPr/>
      <dgm:t>
        <a:bodyPr/>
        <a:lstStyle/>
        <a:p>
          <a:endParaRPr lang="ru-RU"/>
        </a:p>
      </dgm:t>
    </dgm:pt>
    <dgm:pt modelId="{D633F8E6-3DA0-445C-B369-AA25A1EBA0AD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Удельный вес подпрограммы в программных расходах 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8F446BC0-A9CB-45B3-B8B7-A4312E7E0493}" type="parTrans" cxnId="{A69AD4ED-0D36-448A-8F18-C52C7903B948}">
      <dgm:prSet/>
      <dgm:spPr/>
      <dgm:t>
        <a:bodyPr/>
        <a:lstStyle/>
        <a:p>
          <a:endParaRPr lang="ru-RU"/>
        </a:p>
      </dgm:t>
    </dgm:pt>
    <dgm:pt modelId="{1F113A76-947A-44F4-9ACF-6E3D0F6D2A36}" type="sibTrans" cxnId="{A69AD4ED-0D36-448A-8F18-C52C7903B948}">
      <dgm:prSet/>
      <dgm:spPr/>
      <dgm:t>
        <a:bodyPr/>
        <a:lstStyle/>
        <a:p>
          <a:endParaRPr lang="ru-RU"/>
        </a:p>
      </dgm:t>
    </dgm:pt>
    <dgm:pt modelId="{D685887B-1BE1-4DF5-9421-8400F9D0CE6F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48,2 тысяч рублей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57E9BD66-1D42-4E00-8235-5FAC270CA2E7}" type="parTrans" cxnId="{39B5914C-0052-46E3-A550-88C3F40875D4}">
      <dgm:prSet/>
      <dgm:spPr/>
      <dgm:t>
        <a:bodyPr/>
        <a:lstStyle/>
        <a:p>
          <a:endParaRPr lang="ru-RU"/>
        </a:p>
      </dgm:t>
    </dgm:pt>
    <dgm:pt modelId="{5A7340B5-67DE-4B05-9297-2608313FEA35}" type="sibTrans" cxnId="{39B5914C-0052-46E3-A550-88C3F40875D4}">
      <dgm:prSet/>
      <dgm:spPr/>
      <dgm:t>
        <a:bodyPr/>
        <a:lstStyle/>
        <a:p>
          <a:endParaRPr lang="ru-RU"/>
        </a:p>
      </dgm:t>
    </dgm:pt>
    <dgm:pt modelId="{CDFFC2FC-3D65-40E7-9EC9-07496DBCC2FF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Фактические расходы по подпрограмме за период 2020 года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AC9E56F8-0469-49F7-B909-51E825E58C64}" type="parTrans" cxnId="{0A3B0A2F-BDA6-4857-9E53-B90841D64742}">
      <dgm:prSet/>
      <dgm:spPr/>
      <dgm:t>
        <a:bodyPr/>
        <a:lstStyle/>
        <a:p>
          <a:endParaRPr lang="ru-RU"/>
        </a:p>
      </dgm:t>
    </dgm:pt>
    <dgm:pt modelId="{0165E89E-2AB3-4D2C-AB35-B30A996CFAC9}" type="sibTrans" cxnId="{0A3B0A2F-BDA6-4857-9E53-B90841D64742}">
      <dgm:prSet/>
      <dgm:spPr/>
      <dgm:t>
        <a:bodyPr/>
        <a:lstStyle/>
        <a:p>
          <a:endParaRPr lang="ru-RU"/>
        </a:p>
      </dgm:t>
    </dgm:pt>
    <dgm:pt modelId="{9EDD0246-03BE-4050-8D19-239B8A03C6A3}" type="pres">
      <dgm:prSet presAssocID="{837FBA3C-B3FA-4F1A-9E50-7405EC3525C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1835791-5E4E-47F5-B1DA-2BE4AAF39521}" type="pres">
      <dgm:prSet presAssocID="{D893D252-EC04-4704-832D-78F25F2D67C0}" presName="composite" presStyleCnt="0"/>
      <dgm:spPr/>
    </dgm:pt>
    <dgm:pt modelId="{D66A1A08-B761-4972-9D2B-D29479EC5D71}" type="pres">
      <dgm:prSet presAssocID="{D893D252-EC04-4704-832D-78F25F2D67C0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E1A3D9-90F5-4841-8FD7-AD6E23A5FA3D}" type="pres">
      <dgm:prSet presAssocID="{D893D252-EC04-4704-832D-78F25F2D67C0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198B18-39D6-4FD2-A40A-FAD184978184}" type="pres">
      <dgm:prSet presAssocID="{88BCA15B-583A-4F40-8444-5A18F980C687}" presName="sp" presStyleCnt="0"/>
      <dgm:spPr/>
    </dgm:pt>
    <dgm:pt modelId="{F5FFCCFD-1E20-483E-A9F8-F8F060FCDD2B}" type="pres">
      <dgm:prSet presAssocID="{D685887B-1BE1-4DF5-9421-8400F9D0CE6F}" presName="composite" presStyleCnt="0"/>
      <dgm:spPr/>
    </dgm:pt>
    <dgm:pt modelId="{AAE78D68-814A-4891-AB8A-F558D8A205EA}" type="pres">
      <dgm:prSet presAssocID="{D685887B-1BE1-4DF5-9421-8400F9D0CE6F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7AC6AC-4117-4203-BB3F-A8A5441328CB}" type="pres">
      <dgm:prSet presAssocID="{D685887B-1BE1-4DF5-9421-8400F9D0CE6F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CC98320-F376-4EC9-B1B9-BBDADC3FC8E9}" type="presOf" srcId="{D893D252-EC04-4704-832D-78F25F2D67C0}" destId="{D66A1A08-B761-4972-9D2B-D29479EC5D71}" srcOrd="0" destOrd="0" presId="urn:microsoft.com/office/officeart/2005/8/layout/chevron2"/>
    <dgm:cxn modelId="{D6419493-D79B-49D6-90AC-AAE5ACCB0B7E}" type="presOf" srcId="{CDFFC2FC-3D65-40E7-9EC9-07496DBCC2FF}" destId="{037AC6AC-4117-4203-BB3F-A8A5441328CB}" srcOrd="0" destOrd="0" presId="urn:microsoft.com/office/officeart/2005/8/layout/chevron2"/>
    <dgm:cxn modelId="{14D1EFC5-3A14-478D-B3D1-3D702EFE5EB3}" type="presOf" srcId="{D685887B-1BE1-4DF5-9421-8400F9D0CE6F}" destId="{AAE78D68-814A-4891-AB8A-F558D8A205EA}" srcOrd="0" destOrd="0" presId="urn:microsoft.com/office/officeart/2005/8/layout/chevron2"/>
    <dgm:cxn modelId="{0A3B0A2F-BDA6-4857-9E53-B90841D64742}" srcId="{D685887B-1BE1-4DF5-9421-8400F9D0CE6F}" destId="{CDFFC2FC-3D65-40E7-9EC9-07496DBCC2FF}" srcOrd="0" destOrd="0" parTransId="{AC9E56F8-0469-49F7-B909-51E825E58C64}" sibTransId="{0165E89E-2AB3-4D2C-AB35-B30A996CFAC9}"/>
    <dgm:cxn modelId="{B51E0621-E919-409B-8C5B-C4818999CF0A}" type="presOf" srcId="{837FBA3C-B3FA-4F1A-9E50-7405EC3525C6}" destId="{9EDD0246-03BE-4050-8D19-239B8A03C6A3}" srcOrd="0" destOrd="0" presId="urn:microsoft.com/office/officeart/2005/8/layout/chevron2"/>
    <dgm:cxn modelId="{A9470EF6-0543-4F2F-8C7E-DC44980B4C2A}" type="presOf" srcId="{D633F8E6-3DA0-445C-B369-AA25A1EBA0AD}" destId="{7EE1A3D9-90F5-4841-8FD7-AD6E23A5FA3D}" srcOrd="0" destOrd="0" presId="urn:microsoft.com/office/officeart/2005/8/layout/chevron2"/>
    <dgm:cxn modelId="{A69AD4ED-0D36-448A-8F18-C52C7903B948}" srcId="{D893D252-EC04-4704-832D-78F25F2D67C0}" destId="{D633F8E6-3DA0-445C-B369-AA25A1EBA0AD}" srcOrd="0" destOrd="0" parTransId="{8F446BC0-A9CB-45B3-B8B7-A4312E7E0493}" sibTransId="{1F113A76-947A-44F4-9ACF-6E3D0F6D2A36}"/>
    <dgm:cxn modelId="{85FBAEAA-1FB3-42E9-926D-7F3864E7B6BA}" srcId="{837FBA3C-B3FA-4F1A-9E50-7405EC3525C6}" destId="{D893D252-EC04-4704-832D-78F25F2D67C0}" srcOrd="0" destOrd="0" parTransId="{504B68D1-0330-42DD-94A5-A97A5BB69AC1}" sibTransId="{88BCA15B-583A-4F40-8444-5A18F980C687}"/>
    <dgm:cxn modelId="{39B5914C-0052-46E3-A550-88C3F40875D4}" srcId="{837FBA3C-B3FA-4F1A-9E50-7405EC3525C6}" destId="{D685887B-1BE1-4DF5-9421-8400F9D0CE6F}" srcOrd="1" destOrd="0" parTransId="{57E9BD66-1D42-4E00-8235-5FAC270CA2E7}" sibTransId="{5A7340B5-67DE-4B05-9297-2608313FEA35}"/>
    <dgm:cxn modelId="{CC60B30E-4079-490A-A8E2-C41D6462CBDF}" type="presParOf" srcId="{9EDD0246-03BE-4050-8D19-239B8A03C6A3}" destId="{E1835791-5E4E-47F5-B1DA-2BE4AAF39521}" srcOrd="0" destOrd="0" presId="urn:microsoft.com/office/officeart/2005/8/layout/chevron2"/>
    <dgm:cxn modelId="{1C55CD59-BF53-4E59-9B4B-23ED5492ADDB}" type="presParOf" srcId="{E1835791-5E4E-47F5-B1DA-2BE4AAF39521}" destId="{D66A1A08-B761-4972-9D2B-D29479EC5D71}" srcOrd="0" destOrd="0" presId="urn:microsoft.com/office/officeart/2005/8/layout/chevron2"/>
    <dgm:cxn modelId="{D0EFA716-717C-4066-8FC0-FF401888968B}" type="presParOf" srcId="{E1835791-5E4E-47F5-B1DA-2BE4AAF39521}" destId="{7EE1A3D9-90F5-4841-8FD7-AD6E23A5FA3D}" srcOrd="1" destOrd="0" presId="urn:microsoft.com/office/officeart/2005/8/layout/chevron2"/>
    <dgm:cxn modelId="{AFF16A6A-B885-4690-B71B-983A8BAFB082}" type="presParOf" srcId="{9EDD0246-03BE-4050-8D19-239B8A03C6A3}" destId="{69198B18-39D6-4FD2-A40A-FAD184978184}" srcOrd="1" destOrd="0" presId="urn:microsoft.com/office/officeart/2005/8/layout/chevron2"/>
    <dgm:cxn modelId="{11BFD027-42D4-4FDB-B942-9FF4EE327779}" type="presParOf" srcId="{9EDD0246-03BE-4050-8D19-239B8A03C6A3}" destId="{F5FFCCFD-1E20-483E-A9F8-F8F060FCDD2B}" srcOrd="2" destOrd="0" presId="urn:microsoft.com/office/officeart/2005/8/layout/chevron2"/>
    <dgm:cxn modelId="{56E204B0-6166-4A0F-86E7-8470C8AFE2DC}" type="presParOf" srcId="{F5FFCCFD-1E20-483E-A9F8-F8F060FCDD2B}" destId="{AAE78D68-814A-4891-AB8A-F558D8A205EA}" srcOrd="0" destOrd="0" presId="urn:microsoft.com/office/officeart/2005/8/layout/chevron2"/>
    <dgm:cxn modelId="{420C33E7-8E29-4C58-AF3E-72BA240E5D61}" type="presParOf" srcId="{F5FFCCFD-1E20-483E-A9F8-F8F060FCDD2B}" destId="{037AC6AC-4117-4203-BB3F-A8A5441328C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37FBA3C-B3FA-4F1A-9E50-7405EC3525C6}" type="doc">
      <dgm:prSet loTypeId="urn:microsoft.com/office/officeart/2005/8/layout/chevron2" loCatId="list" qsTypeId="urn:microsoft.com/office/officeart/2005/8/quickstyle/3d9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D893D252-EC04-4704-832D-78F25F2D67C0}">
      <dgm:prSet phldrT="[Текст]"/>
      <dgm:spPr/>
      <dgm:t>
        <a:bodyPr/>
        <a:lstStyle/>
        <a:p>
          <a:r>
            <a:rPr lang="ru-RU" dirty="0" smtClean="0"/>
            <a:t>0,0%</a:t>
          </a:r>
          <a:endParaRPr lang="ru-RU" dirty="0"/>
        </a:p>
      </dgm:t>
    </dgm:pt>
    <dgm:pt modelId="{504B68D1-0330-42DD-94A5-A97A5BB69AC1}" type="parTrans" cxnId="{85FBAEAA-1FB3-42E9-926D-7F3864E7B6BA}">
      <dgm:prSet/>
      <dgm:spPr/>
      <dgm:t>
        <a:bodyPr/>
        <a:lstStyle/>
        <a:p>
          <a:endParaRPr lang="ru-RU"/>
        </a:p>
      </dgm:t>
    </dgm:pt>
    <dgm:pt modelId="{88BCA15B-583A-4F40-8444-5A18F980C687}" type="sibTrans" cxnId="{85FBAEAA-1FB3-42E9-926D-7F3864E7B6BA}">
      <dgm:prSet/>
      <dgm:spPr/>
      <dgm:t>
        <a:bodyPr/>
        <a:lstStyle/>
        <a:p>
          <a:endParaRPr lang="ru-RU"/>
        </a:p>
      </dgm:t>
    </dgm:pt>
    <dgm:pt modelId="{D633F8E6-3DA0-445C-B369-AA25A1EBA0AD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Удельный вес подпрограммы в программных расходах 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8F446BC0-A9CB-45B3-B8B7-A4312E7E0493}" type="parTrans" cxnId="{A69AD4ED-0D36-448A-8F18-C52C7903B948}">
      <dgm:prSet/>
      <dgm:spPr/>
      <dgm:t>
        <a:bodyPr/>
        <a:lstStyle/>
        <a:p>
          <a:endParaRPr lang="ru-RU"/>
        </a:p>
      </dgm:t>
    </dgm:pt>
    <dgm:pt modelId="{1F113A76-947A-44F4-9ACF-6E3D0F6D2A36}" type="sibTrans" cxnId="{A69AD4ED-0D36-448A-8F18-C52C7903B948}">
      <dgm:prSet/>
      <dgm:spPr/>
      <dgm:t>
        <a:bodyPr/>
        <a:lstStyle/>
        <a:p>
          <a:endParaRPr lang="ru-RU"/>
        </a:p>
      </dgm:t>
    </dgm:pt>
    <dgm:pt modelId="{D685887B-1BE1-4DF5-9421-8400F9D0CE6F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0,0 тысяч рублей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57E9BD66-1D42-4E00-8235-5FAC270CA2E7}" type="parTrans" cxnId="{39B5914C-0052-46E3-A550-88C3F40875D4}">
      <dgm:prSet/>
      <dgm:spPr/>
      <dgm:t>
        <a:bodyPr/>
        <a:lstStyle/>
        <a:p>
          <a:endParaRPr lang="ru-RU"/>
        </a:p>
      </dgm:t>
    </dgm:pt>
    <dgm:pt modelId="{5A7340B5-67DE-4B05-9297-2608313FEA35}" type="sibTrans" cxnId="{39B5914C-0052-46E3-A550-88C3F40875D4}">
      <dgm:prSet/>
      <dgm:spPr/>
      <dgm:t>
        <a:bodyPr/>
        <a:lstStyle/>
        <a:p>
          <a:endParaRPr lang="ru-RU"/>
        </a:p>
      </dgm:t>
    </dgm:pt>
    <dgm:pt modelId="{CDFFC2FC-3D65-40E7-9EC9-07496DBCC2FF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Фактические расходы по подпрограмме за период 2020 года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AC9E56F8-0469-49F7-B909-51E825E58C64}" type="parTrans" cxnId="{0A3B0A2F-BDA6-4857-9E53-B90841D64742}">
      <dgm:prSet/>
      <dgm:spPr/>
      <dgm:t>
        <a:bodyPr/>
        <a:lstStyle/>
        <a:p>
          <a:endParaRPr lang="ru-RU"/>
        </a:p>
      </dgm:t>
    </dgm:pt>
    <dgm:pt modelId="{0165E89E-2AB3-4D2C-AB35-B30A996CFAC9}" type="sibTrans" cxnId="{0A3B0A2F-BDA6-4857-9E53-B90841D64742}">
      <dgm:prSet/>
      <dgm:spPr/>
      <dgm:t>
        <a:bodyPr/>
        <a:lstStyle/>
        <a:p>
          <a:endParaRPr lang="ru-RU"/>
        </a:p>
      </dgm:t>
    </dgm:pt>
    <dgm:pt modelId="{9EDD0246-03BE-4050-8D19-239B8A03C6A3}" type="pres">
      <dgm:prSet presAssocID="{837FBA3C-B3FA-4F1A-9E50-7405EC3525C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1835791-5E4E-47F5-B1DA-2BE4AAF39521}" type="pres">
      <dgm:prSet presAssocID="{D893D252-EC04-4704-832D-78F25F2D67C0}" presName="composite" presStyleCnt="0"/>
      <dgm:spPr/>
    </dgm:pt>
    <dgm:pt modelId="{D66A1A08-B761-4972-9D2B-D29479EC5D71}" type="pres">
      <dgm:prSet presAssocID="{D893D252-EC04-4704-832D-78F25F2D67C0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E1A3D9-90F5-4841-8FD7-AD6E23A5FA3D}" type="pres">
      <dgm:prSet presAssocID="{D893D252-EC04-4704-832D-78F25F2D67C0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198B18-39D6-4FD2-A40A-FAD184978184}" type="pres">
      <dgm:prSet presAssocID="{88BCA15B-583A-4F40-8444-5A18F980C687}" presName="sp" presStyleCnt="0"/>
      <dgm:spPr/>
    </dgm:pt>
    <dgm:pt modelId="{F5FFCCFD-1E20-483E-A9F8-F8F060FCDD2B}" type="pres">
      <dgm:prSet presAssocID="{D685887B-1BE1-4DF5-9421-8400F9D0CE6F}" presName="composite" presStyleCnt="0"/>
      <dgm:spPr/>
    </dgm:pt>
    <dgm:pt modelId="{AAE78D68-814A-4891-AB8A-F558D8A205EA}" type="pres">
      <dgm:prSet presAssocID="{D685887B-1BE1-4DF5-9421-8400F9D0CE6F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7AC6AC-4117-4203-BB3F-A8A5441328CB}" type="pres">
      <dgm:prSet presAssocID="{D685887B-1BE1-4DF5-9421-8400F9D0CE6F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BD29D83-85B2-4ED8-99E5-7FAA83624073}" type="presOf" srcId="{D633F8E6-3DA0-445C-B369-AA25A1EBA0AD}" destId="{7EE1A3D9-90F5-4841-8FD7-AD6E23A5FA3D}" srcOrd="0" destOrd="0" presId="urn:microsoft.com/office/officeart/2005/8/layout/chevron2"/>
    <dgm:cxn modelId="{36A3B8D8-DE4E-422E-8B7A-BB339C7CD66B}" type="presOf" srcId="{D893D252-EC04-4704-832D-78F25F2D67C0}" destId="{D66A1A08-B761-4972-9D2B-D29479EC5D71}" srcOrd="0" destOrd="0" presId="urn:microsoft.com/office/officeart/2005/8/layout/chevron2"/>
    <dgm:cxn modelId="{663C1B1F-E285-4B2B-8669-0BE7631ADF40}" type="presOf" srcId="{837FBA3C-B3FA-4F1A-9E50-7405EC3525C6}" destId="{9EDD0246-03BE-4050-8D19-239B8A03C6A3}" srcOrd="0" destOrd="0" presId="urn:microsoft.com/office/officeart/2005/8/layout/chevron2"/>
    <dgm:cxn modelId="{307DB89E-A64D-4AD1-987C-D9462EFC05A4}" type="presOf" srcId="{CDFFC2FC-3D65-40E7-9EC9-07496DBCC2FF}" destId="{037AC6AC-4117-4203-BB3F-A8A5441328CB}" srcOrd="0" destOrd="0" presId="urn:microsoft.com/office/officeart/2005/8/layout/chevron2"/>
    <dgm:cxn modelId="{0A3B0A2F-BDA6-4857-9E53-B90841D64742}" srcId="{D685887B-1BE1-4DF5-9421-8400F9D0CE6F}" destId="{CDFFC2FC-3D65-40E7-9EC9-07496DBCC2FF}" srcOrd="0" destOrd="0" parTransId="{AC9E56F8-0469-49F7-B909-51E825E58C64}" sibTransId="{0165E89E-2AB3-4D2C-AB35-B30A996CFAC9}"/>
    <dgm:cxn modelId="{7B4E4014-594F-429C-9406-C3C9F0AA86BC}" type="presOf" srcId="{D685887B-1BE1-4DF5-9421-8400F9D0CE6F}" destId="{AAE78D68-814A-4891-AB8A-F558D8A205EA}" srcOrd="0" destOrd="0" presId="urn:microsoft.com/office/officeart/2005/8/layout/chevron2"/>
    <dgm:cxn modelId="{A69AD4ED-0D36-448A-8F18-C52C7903B948}" srcId="{D893D252-EC04-4704-832D-78F25F2D67C0}" destId="{D633F8E6-3DA0-445C-B369-AA25A1EBA0AD}" srcOrd="0" destOrd="0" parTransId="{8F446BC0-A9CB-45B3-B8B7-A4312E7E0493}" sibTransId="{1F113A76-947A-44F4-9ACF-6E3D0F6D2A36}"/>
    <dgm:cxn modelId="{85FBAEAA-1FB3-42E9-926D-7F3864E7B6BA}" srcId="{837FBA3C-B3FA-4F1A-9E50-7405EC3525C6}" destId="{D893D252-EC04-4704-832D-78F25F2D67C0}" srcOrd="0" destOrd="0" parTransId="{504B68D1-0330-42DD-94A5-A97A5BB69AC1}" sibTransId="{88BCA15B-583A-4F40-8444-5A18F980C687}"/>
    <dgm:cxn modelId="{39B5914C-0052-46E3-A550-88C3F40875D4}" srcId="{837FBA3C-B3FA-4F1A-9E50-7405EC3525C6}" destId="{D685887B-1BE1-4DF5-9421-8400F9D0CE6F}" srcOrd="1" destOrd="0" parTransId="{57E9BD66-1D42-4E00-8235-5FAC270CA2E7}" sibTransId="{5A7340B5-67DE-4B05-9297-2608313FEA35}"/>
    <dgm:cxn modelId="{93B216C7-DB6A-496B-A0BF-0D9B712626B7}" type="presParOf" srcId="{9EDD0246-03BE-4050-8D19-239B8A03C6A3}" destId="{E1835791-5E4E-47F5-B1DA-2BE4AAF39521}" srcOrd="0" destOrd="0" presId="urn:microsoft.com/office/officeart/2005/8/layout/chevron2"/>
    <dgm:cxn modelId="{068EDD81-D2EB-415C-AADB-83D46C58E971}" type="presParOf" srcId="{E1835791-5E4E-47F5-B1DA-2BE4AAF39521}" destId="{D66A1A08-B761-4972-9D2B-D29479EC5D71}" srcOrd="0" destOrd="0" presId="urn:microsoft.com/office/officeart/2005/8/layout/chevron2"/>
    <dgm:cxn modelId="{4E9D1B70-1A8A-4A1C-9FBF-AE247F79EC85}" type="presParOf" srcId="{E1835791-5E4E-47F5-B1DA-2BE4AAF39521}" destId="{7EE1A3D9-90F5-4841-8FD7-AD6E23A5FA3D}" srcOrd="1" destOrd="0" presId="urn:microsoft.com/office/officeart/2005/8/layout/chevron2"/>
    <dgm:cxn modelId="{E69A5EA7-1C5F-4744-B6DD-59677FA8E415}" type="presParOf" srcId="{9EDD0246-03BE-4050-8D19-239B8A03C6A3}" destId="{69198B18-39D6-4FD2-A40A-FAD184978184}" srcOrd="1" destOrd="0" presId="urn:microsoft.com/office/officeart/2005/8/layout/chevron2"/>
    <dgm:cxn modelId="{178694C0-E8BF-4E0E-8D33-390D742BE3DD}" type="presParOf" srcId="{9EDD0246-03BE-4050-8D19-239B8A03C6A3}" destId="{F5FFCCFD-1E20-483E-A9F8-F8F060FCDD2B}" srcOrd="2" destOrd="0" presId="urn:microsoft.com/office/officeart/2005/8/layout/chevron2"/>
    <dgm:cxn modelId="{D4DC03F7-B0D2-4974-881F-778387FC697F}" type="presParOf" srcId="{F5FFCCFD-1E20-483E-A9F8-F8F060FCDD2B}" destId="{AAE78D68-814A-4891-AB8A-F558D8A205EA}" srcOrd="0" destOrd="0" presId="urn:microsoft.com/office/officeart/2005/8/layout/chevron2"/>
    <dgm:cxn modelId="{08CA0692-9954-497A-8D8A-8F3B76FBC761}" type="presParOf" srcId="{F5FFCCFD-1E20-483E-A9F8-F8F060FCDD2B}" destId="{037AC6AC-4117-4203-BB3F-A8A5441328C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F489E1B8-2701-4EE7-B972-6A33D12CB7F0}" type="doc">
      <dgm:prSet loTypeId="urn:microsoft.com/office/officeart/2005/8/layout/radial2" loCatId="relationship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73248C6-D218-4C0B-8CF1-3E59E194D0FE}">
      <dgm:prSet phldrT="[Текст]" custT="1"/>
      <dgm:spPr/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139,2 ТЫСЯЧ РУБЛЕЙ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BB831135-8531-45F2-9652-41CF78FFECA6}" type="parTrans" cxnId="{7DAE18FA-8D85-458C-A2AE-DBC04940D969}">
      <dgm:prSet/>
      <dgm:spPr/>
      <dgm:t>
        <a:bodyPr/>
        <a:lstStyle/>
        <a:p>
          <a:endParaRPr lang="ru-RU"/>
        </a:p>
      </dgm:t>
    </dgm:pt>
    <dgm:pt modelId="{D571CB43-C124-4085-AA81-582330DC4D70}" type="sibTrans" cxnId="{7DAE18FA-8D85-458C-A2AE-DBC04940D969}">
      <dgm:prSet/>
      <dgm:spPr/>
      <dgm:t>
        <a:bodyPr/>
        <a:lstStyle/>
        <a:p>
          <a:endParaRPr lang="ru-RU"/>
        </a:p>
      </dgm:t>
    </dgm:pt>
    <dgm:pt modelId="{EF232AB6-49EF-45C3-A065-633AD2E13BC3}">
      <dgm:prSet phldrT="[Текст]" custT="1"/>
      <dgm:spPr/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9 МЛН 087,4 ТЫСЯЧ РУБЛЕЙ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26B68AEB-CFD6-4315-8822-21941FB69DE9}" type="parTrans" cxnId="{42B01499-6AA7-41E7-AA92-14884DE21DBB}">
      <dgm:prSet/>
      <dgm:spPr/>
      <dgm:t>
        <a:bodyPr/>
        <a:lstStyle/>
        <a:p>
          <a:endParaRPr lang="ru-RU"/>
        </a:p>
      </dgm:t>
    </dgm:pt>
    <dgm:pt modelId="{F58395F4-28DE-4CB3-BB67-8F4817941C9A}" type="sibTrans" cxnId="{42B01499-6AA7-41E7-AA92-14884DE21DBB}">
      <dgm:prSet/>
      <dgm:spPr/>
      <dgm:t>
        <a:bodyPr/>
        <a:lstStyle/>
        <a:p>
          <a:endParaRPr lang="ru-RU"/>
        </a:p>
      </dgm:t>
    </dgm:pt>
    <dgm:pt modelId="{9BA0CFD5-6F4A-47EE-9B67-9863AAF72C24}">
      <dgm:prSet phldrT="[Текст]" custT="1"/>
      <dgm:spPr/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195,4 ТЫСЯЧ РУБЛЕЙ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CC1374DD-F42F-4A0B-9F96-237B709CF593}" type="parTrans" cxnId="{E78F8804-1248-452A-8A51-0A998AB4D005}">
      <dgm:prSet/>
      <dgm:spPr/>
      <dgm:t>
        <a:bodyPr/>
        <a:lstStyle/>
        <a:p>
          <a:endParaRPr lang="ru-RU"/>
        </a:p>
      </dgm:t>
    </dgm:pt>
    <dgm:pt modelId="{A91B1086-563C-4419-8C11-ACFE6D747EC8}" type="sibTrans" cxnId="{E78F8804-1248-452A-8A51-0A998AB4D005}">
      <dgm:prSet/>
      <dgm:spPr/>
      <dgm:t>
        <a:bodyPr/>
        <a:lstStyle/>
        <a:p>
          <a:endParaRPr lang="ru-RU"/>
        </a:p>
      </dgm:t>
    </dgm:pt>
    <dgm:pt modelId="{1088DDEA-C98A-4E0D-913E-CF415D2E839F}">
      <dgm:prSet/>
      <dgm:spPr/>
      <dgm:t>
        <a:bodyPr/>
        <a:lstStyle/>
        <a:p>
          <a:endParaRPr lang="ru-RU"/>
        </a:p>
      </dgm:t>
    </dgm:pt>
    <dgm:pt modelId="{A26FD29F-E9DB-40CF-BD82-0A268C6F35EE}" type="parTrans" cxnId="{052AEBC8-2BC7-4DC6-8BC4-341C46CD3E86}">
      <dgm:prSet/>
      <dgm:spPr/>
      <dgm:t>
        <a:bodyPr/>
        <a:lstStyle/>
        <a:p>
          <a:endParaRPr lang="ru-RU"/>
        </a:p>
      </dgm:t>
    </dgm:pt>
    <dgm:pt modelId="{36AF1C25-DB89-4766-9964-40BC81BFDBEC}" type="sibTrans" cxnId="{052AEBC8-2BC7-4DC6-8BC4-341C46CD3E86}">
      <dgm:prSet/>
      <dgm:spPr/>
      <dgm:t>
        <a:bodyPr/>
        <a:lstStyle/>
        <a:p>
          <a:endParaRPr lang="ru-RU"/>
        </a:p>
      </dgm:t>
    </dgm:pt>
    <dgm:pt modelId="{D81B5F2D-034C-441E-8FBE-E71D55228A52}">
      <dgm:prSet/>
      <dgm:spPr/>
      <dgm:t>
        <a:bodyPr/>
        <a:lstStyle/>
        <a:p>
          <a:endParaRPr lang="ru-RU"/>
        </a:p>
      </dgm:t>
    </dgm:pt>
    <dgm:pt modelId="{AEA75C6D-02D2-4790-A770-F660D00BEE37}" type="parTrans" cxnId="{C638787A-81FA-40A8-897F-01406407BB63}">
      <dgm:prSet/>
      <dgm:spPr/>
      <dgm:t>
        <a:bodyPr/>
        <a:lstStyle/>
        <a:p>
          <a:endParaRPr lang="ru-RU"/>
        </a:p>
      </dgm:t>
    </dgm:pt>
    <dgm:pt modelId="{82210AC2-C44A-4FAC-87AE-3F313E0041D7}" type="sibTrans" cxnId="{C638787A-81FA-40A8-897F-01406407BB63}">
      <dgm:prSet/>
      <dgm:spPr/>
      <dgm:t>
        <a:bodyPr/>
        <a:lstStyle/>
        <a:p>
          <a:endParaRPr lang="ru-RU"/>
        </a:p>
      </dgm:t>
    </dgm:pt>
    <dgm:pt modelId="{FDF15F6B-4A5A-42A9-B44D-0A0793977F4C}" type="pres">
      <dgm:prSet presAssocID="{F489E1B8-2701-4EE7-B972-6A33D12CB7F0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06A2412-C2A0-41E9-AEC5-85716946DCA8}" type="pres">
      <dgm:prSet presAssocID="{F489E1B8-2701-4EE7-B972-6A33D12CB7F0}" presName="cycle" presStyleCnt="0"/>
      <dgm:spPr/>
    </dgm:pt>
    <dgm:pt modelId="{2ED6DCA7-EC6C-47E6-9BCC-1F918E1C4D0E}" type="pres">
      <dgm:prSet presAssocID="{F489E1B8-2701-4EE7-B972-6A33D12CB7F0}" presName="centerShape" presStyleCnt="0"/>
      <dgm:spPr/>
    </dgm:pt>
    <dgm:pt modelId="{5A9F8122-EE86-41D6-8F66-85A1C6E448BC}" type="pres">
      <dgm:prSet presAssocID="{F489E1B8-2701-4EE7-B972-6A33D12CB7F0}" presName="connSite" presStyleLbl="node1" presStyleIdx="0" presStyleCnt="6"/>
      <dgm:spPr/>
    </dgm:pt>
    <dgm:pt modelId="{FB87BB36-25FE-4737-AC54-D120B29E1EA8}" type="pres">
      <dgm:prSet presAssocID="{F489E1B8-2701-4EE7-B972-6A33D12CB7F0}" presName="visible" presStyleLbl="node1" presStyleIdx="0" presStyleCnt="6"/>
      <dgm:spPr/>
    </dgm:pt>
    <dgm:pt modelId="{F04D1E33-E76F-45B4-AF74-B41467273925}" type="pres">
      <dgm:prSet presAssocID="{BB831135-8531-45F2-9652-41CF78FFECA6}" presName="Name25" presStyleLbl="parChTrans1D1" presStyleIdx="0" presStyleCnt="5"/>
      <dgm:spPr/>
      <dgm:t>
        <a:bodyPr/>
        <a:lstStyle/>
        <a:p>
          <a:endParaRPr lang="ru-RU"/>
        </a:p>
      </dgm:t>
    </dgm:pt>
    <dgm:pt modelId="{AD1EEBEF-AE62-4A45-BC29-12B651D4FA3D}" type="pres">
      <dgm:prSet presAssocID="{873248C6-D218-4C0B-8CF1-3E59E194D0FE}" presName="node" presStyleCnt="0"/>
      <dgm:spPr/>
    </dgm:pt>
    <dgm:pt modelId="{526856D0-4F15-4185-BEFA-57A83B4411B0}" type="pres">
      <dgm:prSet presAssocID="{873248C6-D218-4C0B-8CF1-3E59E194D0FE}" presName="parentNode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F0DC94-7870-45A7-B49F-A7D3BBF3CBF2}" type="pres">
      <dgm:prSet presAssocID="{873248C6-D218-4C0B-8CF1-3E59E194D0FE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B5833C-0F2A-49BC-BC42-FE78F268D97D}" type="pres">
      <dgm:prSet presAssocID="{26B68AEB-CFD6-4315-8822-21941FB69DE9}" presName="Name25" presStyleLbl="parChTrans1D1" presStyleIdx="1" presStyleCnt="5"/>
      <dgm:spPr/>
      <dgm:t>
        <a:bodyPr/>
        <a:lstStyle/>
        <a:p>
          <a:endParaRPr lang="ru-RU"/>
        </a:p>
      </dgm:t>
    </dgm:pt>
    <dgm:pt modelId="{11374080-CE34-4956-8C72-53076BBB5484}" type="pres">
      <dgm:prSet presAssocID="{EF232AB6-49EF-45C3-A065-633AD2E13BC3}" presName="node" presStyleCnt="0"/>
      <dgm:spPr/>
    </dgm:pt>
    <dgm:pt modelId="{EA8650DB-9FD7-4668-86AE-43568F39C5EB}" type="pres">
      <dgm:prSet presAssocID="{EF232AB6-49EF-45C3-A065-633AD2E13BC3}" presName="parentNode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0A1942-E587-4020-8C72-A7EDF2A0E0EA}" type="pres">
      <dgm:prSet presAssocID="{EF232AB6-49EF-45C3-A065-633AD2E13BC3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2825D6-48CB-4C8F-8802-8F735402DDE1}" type="pres">
      <dgm:prSet presAssocID="{CC1374DD-F42F-4A0B-9F96-237B709CF593}" presName="Name25" presStyleLbl="parChTrans1D1" presStyleIdx="2" presStyleCnt="5"/>
      <dgm:spPr/>
      <dgm:t>
        <a:bodyPr/>
        <a:lstStyle/>
        <a:p>
          <a:endParaRPr lang="ru-RU"/>
        </a:p>
      </dgm:t>
    </dgm:pt>
    <dgm:pt modelId="{67325B14-FC87-4A5A-B240-EFF540039567}" type="pres">
      <dgm:prSet presAssocID="{9BA0CFD5-6F4A-47EE-9B67-9863AAF72C24}" presName="node" presStyleCnt="0"/>
      <dgm:spPr/>
    </dgm:pt>
    <dgm:pt modelId="{DD6DCB92-EFC6-4144-9049-8CEDC601570F}" type="pres">
      <dgm:prSet presAssocID="{9BA0CFD5-6F4A-47EE-9B67-9863AAF72C24}" presName="parentNode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1382E1-90DE-47BF-AD64-A461C10E2572}" type="pres">
      <dgm:prSet presAssocID="{9BA0CFD5-6F4A-47EE-9B67-9863AAF72C24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EE9995-BE90-4E7F-9B18-56D3279B2F1F}" type="pres">
      <dgm:prSet presAssocID="{A26FD29F-E9DB-40CF-BD82-0A268C6F35EE}" presName="Name25" presStyleLbl="parChTrans1D1" presStyleIdx="3" presStyleCnt="5"/>
      <dgm:spPr/>
      <dgm:t>
        <a:bodyPr/>
        <a:lstStyle/>
        <a:p>
          <a:endParaRPr lang="ru-RU"/>
        </a:p>
      </dgm:t>
    </dgm:pt>
    <dgm:pt modelId="{4C9F6885-747C-49F0-8BC6-5AC687E3419A}" type="pres">
      <dgm:prSet presAssocID="{1088DDEA-C98A-4E0D-913E-CF415D2E839F}" presName="node" presStyleCnt="0"/>
      <dgm:spPr/>
    </dgm:pt>
    <dgm:pt modelId="{2B8FF7E9-C9F5-4AA7-BF97-8C977BEA966A}" type="pres">
      <dgm:prSet presAssocID="{1088DDEA-C98A-4E0D-913E-CF415D2E839F}" presName="parentNode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CA542A-8EFB-4EA5-8D9F-2CF37C4417A1}" type="pres">
      <dgm:prSet presAssocID="{1088DDEA-C98A-4E0D-913E-CF415D2E839F}" presName="childNode" presStyleLbl="revTx" presStyleIdx="0" presStyleCnt="0">
        <dgm:presLayoutVars>
          <dgm:bulletEnabled val="1"/>
        </dgm:presLayoutVars>
      </dgm:prSet>
      <dgm:spPr/>
    </dgm:pt>
    <dgm:pt modelId="{5EEC01F6-D0CF-4CDE-B238-B1397F16C481}" type="pres">
      <dgm:prSet presAssocID="{AEA75C6D-02D2-4790-A770-F660D00BEE37}" presName="Name25" presStyleLbl="parChTrans1D1" presStyleIdx="4" presStyleCnt="5"/>
      <dgm:spPr/>
      <dgm:t>
        <a:bodyPr/>
        <a:lstStyle/>
        <a:p>
          <a:endParaRPr lang="ru-RU"/>
        </a:p>
      </dgm:t>
    </dgm:pt>
    <dgm:pt modelId="{84469E0F-C744-4D97-827E-D94BD6E435F8}" type="pres">
      <dgm:prSet presAssocID="{D81B5F2D-034C-441E-8FBE-E71D55228A52}" presName="node" presStyleCnt="0"/>
      <dgm:spPr/>
    </dgm:pt>
    <dgm:pt modelId="{D4A8E658-301A-4F63-AC97-0867D900F943}" type="pres">
      <dgm:prSet presAssocID="{D81B5F2D-034C-441E-8FBE-E71D55228A52}" presName="parentNode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B2D4DE-41E1-478C-818E-90CA46B3E9CA}" type="pres">
      <dgm:prSet presAssocID="{D81B5F2D-034C-441E-8FBE-E71D55228A52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E78F8804-1248-452A-8A51-0A998AB4D005}" srcId="{F489E1B8-2701-4EE7-B972-6A33D12CB7F0}" destId="{9BA0CFD5-6F4A-47EE-9B67-9863AAF72C24}" srcOrd="2" destOrd="0" parTransId="{CC1374DD-F42F-4A0B-9F96-237B709CF593}" sibTransId="{A91B1086-563C-4419-8C11-ACFE6D747EC8}"/>
    <dgm:cxn modelId="{9ADDE7A9-61E5-41B9-8F31-1BA9B9BF29AD}" type="presOf" srcId="{873248C6-D218-4C0B-8CF1-3E59E194D0FE}" destId="{526856D0-4F15-4185-BEFA-57A83B4411B0}" srcOrd="0" destOrd="0" presId="urn:microsoft.com/office/officeart/2005/8/layout/radial2"/>
    <dgm:cxn modelId="{1A11E2A6-C77E-4CA0-9CC9-E5B494C2A1BC}" type="presOf" srcId="{26B68AEB-CFD6-4315-8822-21941FB69DE9}" destId="{8DB5833C-0F2A-49BC-BC42-FE78F268D97D}" srcOrd="0" destOrd="0" presId="urn:microsoft.com/office/officeart/2005/8/layout/radial2"/>
    <dgm:cxn modelId="{186EBA82-EDC3-4FBE-9124-6479F2A77B80}" type="presOf" srcId="{AEA75C6D-02D2-4790-A770-F660D00BEE37}" destId="{5EEC01F6-D0CF-4CDE-B238-B1397F16C481}" srcOrd="0" destOrd="0" presId="urn:microsoft.com/office/officeart/2005/8/layout/radial2"/>
    <dgm:cxn modelId="{EBDE00E4-5938-4642-8516-4B14C8E404F1}" type="presOf" srcId="{A26FD29F-E9DB-40CF-BD82-0A268C6F35EE}" destId="{C6EE9995-BE90-4E7F-9B18-56D3279B2F1F}" srcOrd="0" destOrd="0" presId="urn:microsoft.com/office/officeart/2005/8/layout/radial2"/>
    <dgm:cxn modelId="{46D5FE8C-94FD-4FED-ACF1-BAE9CAF18300}" type="presOf" srcId="{BB831135-8531-45F2-9652-41CF78FFECA6}" destId="{F04D1E33-E76F-45B4-AF74-B41467273925}" srcOrd="0" destOrd="0" presId="urn:microsoft.com/office/officeart/2005/8/layout/radial2"/>
    <dgm:cxn modelId="{8027FC89-FD25-49E1-B1AD-69D8D5DFD0E3}" type="presOf" srcId="{1088DDEA-C98A-4E0D-913E-CF415D2E839F}" destId="{2B8FF7E9-C9F5-4AA7-BF97-8C977BEA966A}" srcOrd="0" destOrd="0" presId="urn:microsoft.com/office/officeart/2005/8/layout/radial2"/>
    <dgm:cxn modelId="{756E5C0B-B4FD-46EF-B04F-DF0C59AD2CA9}" type="presOf" srcId="{F489E1B8-2701-4EE7-B972-6A33D12CB7F0}" destId="{FDF15F6B-4A5A-42A9-B44D-0A0793977F4C}" srcOrd="0" destOrd="0" presId="urn:microsoft.com/office/officeart/2005/8/layout/radial2"/>
    <dgm:cxn modelId="{5731E851-F2B2-46DF-81CC-991AA777AF9F}" type="presOf" srcId="{EF232AB6-49EF-45C3-A065-633AD2E13BC3}" destId="{EA8650DB-9FD7-4668-86AE-43568F39C5EB}" srcOrd="0" destOrd="0" presId="urn:microsoft.com/office/officeart/2005/8/layout/radial2"/>
    <dgm:cxn modelId="{63704198-E835-4185-ADAE-60B09F48678F}" type="presOf" srcId="{9BA0CFD5-6F4A-47EE-9B67-9863AAF72C24}" destId="{DD6DCB92-EFC6-4144-9049-8CEDC601570F}" srcOrd="0" destOrd="0" presId="urn:microsoft.com/office/officeart/2005/8/layout/radial2"/>
    <dgm:cxn modelId="{C638787A-81FA-40A8-897F-01406407BB63}" srcId="{F489E1B8-2701-4EE7-B972-6A33D12CB7F0}" destId="{D81B5F2D-034C-441E-8FBE-E71D55228A52}" srcOrd="4" destOrd="0" parTransId="{AEA75C6D-02D2-4790-A770-F660D00BEE37}" sibTransId="{82210AC2-C44A-4FAC-87AE-3F313E0041D7}"/>
    <dgm:cxn modelId="{7DAE18FA-8D85-458C-A2AE-DBC04940D969}" srcId="{F489E1B8-2701-4EE7-B972-6A33D12CB7F0}" destId="{873248C6-D218-4C0B-8CF1-3E59E194D0FE}" srcOrd="0" destOrd="0" parTransId="{BB831135-8531-45F2-9652-41CF78FFECA6}" sibTransId="{D571CB43-C124-4085-AA81-582330DC4D70}"/>
    <dgm:cxn modelId="{052AEBC8-2BC7-4DC6-8BC4-341C46CD3E86}" srcId="{F489E1B8-2701-4EE7-B972-6A33D12CB7F0}" destId="{1088DDEA-C98A-4E0D-913E-CF415D2E839F}" srcOrd="3" destOrd="0" parTransId="{A26FD29F-E9DB-40CF-BD82-0A268C6F35EE}" sibTransId="{36AF1C25-DB89-4766-9964-40BC81BFDBEC}"/>
    <dgm:cxn modelId="{42B01499-6AA7-41E7-AA92-14884DE21DBB}" srcId="{F489E1B8-2701-4EE7-B972-6A33D12CB7F0}" destId="{EF232AB6-49EF-45C3-A065-633AD2E13BC3}" srcOrd="1" destOrd="0" parTransId="{26B68AEB-CFD6-4315-8822-21941FB69DE9}" sibTransId="{F58395F4-28DE-4CB3-BB67-8F4817941C9A}"/>
    <dgm:cxn modelId="{B3B9B2BA-BB15-491D-91EB-71EED6D5A8D1}" type="presOf" srcId="{CC1374DD-F42F-4A0B-9F96-237B709CF593}" destId="{AA2825D6-48CB-4C8F-8802-8F735402DDE1}" srcOrd="0" destOrd="0" presId="urn:microsoft.com/office/officeart/2005/8/layout/radial2"/>
    <dgm:cxn modelId="{02B320DF-97AD-4FB0-A5AF-91DE9840FE4E}" type="presOf" srcId="{D81B5F2D-034C-441E-8FBE-E71D55228A52}" destId="{D4A8E658-301A-4F63-AC97-0867D900F943}" srcOrd="0" destOrd="0" presId="urn:microsoft.com/office/officeart/2005/8/layout/radial2"/>
    <dgm:cxn modelId="{BAB47B71-5272-4572-8F4C-484DD8157338}" type="presParOf" srcId="{FDF15F6B-4A5A-42A9-B44D-0A0793977F4C}" destId="{906A2412-C2A0-41E9-AEC5-85716946DCA8}" srcOrd="0" destOrd="0" presId="urn:microsoft.com/office/officeart/2005/8/layout/radial2"/>
    <dgm:cxn modelId="{8E16B4BD-CBCE-4D73-999D-F063F4DFACAA}" type="presParOf" srcId="{906A2412-C2A0-41E9-AEC5-85716946DCA8}" destId="{2ED6DCA7-EC6C-47E6-9BCC-1F918E1C4D0E}" srcOrd="0" destOrd="0" presId="urn:microsoft.com/office/officeart/2005/8/layout/radial2"/>
    <dgm:cxn modelId="{C78F7173-E4CE-4BDF-BBFE-06A259F6A0A8}" type="presParOf" srcId="{2ED6DCA7-EC6C-47E6-9BCC-1F918E1C4D0E}" destId="{5A9F8122-EE86-41D6-8F66-85A1C6E448BC}" srcOrd="0" destOrd="0" presId="urn:microsoft.com/office/officeart/2005/8/layout/radial2"/>
    <dgm:cxn modelId="{7578B5DE-076E-4ECA-86F0-250E7CB1FF36}" type="presParOf" srcId="{2ED6DCA7-EC6C-47E6-9BCC-1F918E1C4D0E}" destId="{FB87BB36-25FE-4737-AC54-D120B29E1EA8}" srcOrd="1" destOrd="0" presId="urn:microsoft.com/office/officeart/2005/8/layout/radial2"/>
    <dgm:cxn modelId="{F33EA7D8-864E-4BD5-85A0-5CC84B87BB51}" type="presParOf" srcId="{906A2412-C2A0-41E9-AEC5-85716946DCA8}" destId="{F04D1E33-E76F-45B4-AF74-B41467273925}" srcOrd="1" destOrd="0" presId="urn:microsoft.com/office/officeart/2005/8/layout/radial2"/>
    <dgm:cxn modelId="{C5D8F2FC-E49E-403B-908A-788A6DB360D1}" type="presParOf" srcId="{906A2412-C2A0-41E9-AEC5-85716946DCA8}" destId="{AD1EEBEF-AE62-4A45-BC29-12B651D4FA3D}" srcOrd="2" destOrd="0" presId="urn:microsoft.com/office/officeart/2005/8/layout/radial2"/>
    <dgm:cxn modelId="{997376A5-B240-4615-88CD-6A69EE61825F}" type="presParOf" srcId="{AD1EEBEF-AE62-4A45-BC29-12B651D4FA3D}" destId="{526856D0-4F15-4185-BEFA-57A83B4411B0}" srcOrd="0" destOrd="0" presId="urn:microsoft.com/office/officeart/2005/8/layout/radial2"/>
    <dgm:cxn modelId="{319495B9-9CE1-42BE-B254-D0834085BFEC}" type="presParOf" srcId="{AD1EEBEF-AE62-4A45-BC29-12B651D4FA3D}" destId="{41F0DC94-7870-45A7-B49F-A7D3BBF3CBF2}" srcOrd="1" destOrd="0" presId="urn:microsoft.com/office/officeart/2005/8/layout/radial2"/>
    <dgm:cxn modelId="{9467B50C-E9B4-4749-89AB-D9B73A9B7120}" type="presParOf" srcId="{906A2412-C2A0-41E9-AEC5-85716946DCA8}" destId="{8DB5833C-0F2A-49BC-BC42-FE78F268D97D}" srcOrd="3" destOrd="0" presId="urn:microsoft.com/office/officeart/2005/8/layout/radial2"/>
    <dgm:cxn modelId="{D7F3C981-E3F0-433D-AFDA-A53AE61DD24E}" type="presParOf" srcId="{906A2412-C2A0-41E9-AEC5-85716946DCA8}" destId="{11374080-CE34-4956-8C72-53076BBB5484}" srcOrd="4" destOrd="0" presId="urn:microsoft.com/office/officeart/2005/8/layout/radial2"/>
    <dgm:cxn modelId="{4ED5ACED-B292-47D4-A5A7-4A51E51CFF1A}" type="presParOf" srcId="{11374080-CE34-4956-8C72-53076BBB5484}" destId="{EA8650DB-9FD7-4668-86AE-43568F39C5EB}" srcOrd="0" destOrd="0" presId="urn:microsoft.com/office/officeart/2005/8/layout/radial2"/>
    <dgm:cxn modelId="{7BB3E2DC-7A9F-4015-AFC8-8FE8B4CAE414}" type="presParOf" srcId="{11374080-CE34-4956-8C72-53076BBB5484}" destId="{7B0A1942-E587-4020-8C72-A7EDF2A0E0EA}" srcOrd="1" destOrd="0" presId="urn:microsoft.com/office/officeart/2005/8/layout/radial2"/>
    <dgm:cxn modelId="{B4373412-6207-456C-A784-37DE228D30F1}" type="presParOf" srcId="{906A2412-C2A0-41E9-AEC5-85716946DCA8}" destId="{AA2825D6-48CB-4C8F-8802-8F735402DDE1}" srcOrd="5" destOrd="0" presId="urn:microsoft.com/office/officeart/2005/8/layout/radial2"/>
    <dgm:cxn modelId="{D91D7C2D-5B5A-4D4E-A72A-7804349D1678}" type="presParOf" srcId="{906A2412-C2A0-41E9-AEC5-85716946DCA8}" destId="{67325B14-FC87-4A5A-B240-EFF540039567}" srcOrd="6" destOrd="0" presId="urn:microsoft.com/office/officeart/2005/8/layout/radial2"/>
    <dgm:cxn modelId="{4F517439-AC94-4CDC-A95B-807DDB3A3C81}" type="presParOf" srcId="{67325B14-FC87-4A5A-B240-EFF540039567}" destId="{DD6DCB92-EFC6-4144-9049-8CEDC601570F}" srcOrd="0" destOrd="0" presId="urn:microsoft.com/office/officeart/2005/8/layout/radial2"/>
    <dgm:cxn modelId="{09845445-7CAA-43A8-99BE-42E4C88732B1}" type="presParOf" srcId="{67325B14-FC87-4A5A-B240-EFF540039567}" destId="{871382E1-90DE-47BF-AD64-A461C10E2572}" srcOrd="1" destOrd="0" presId="urn:microsoft.com/office/officeart/2005/8/layout/radial2"/>
    <dgm:cxn modelId="{736E4C4C-F1E7-4B28-8E3D-BB7B350AB8C7}" type="presParOf" srcId="{906A2412-C2A0-41E9-AEC5-85716946DCA8}" destId="{C6EE9995-BE90-4E7F-9B18-56D3279B2F1F}" srcOrd="7" destOrd="0" presId="urn:microsoft.com/office/officeart/2005/8/layout/radial2"/>
    <dgm:cxn modelId="{0705613E-F66F-4928-8FFD-686D3243AA4D}" type="presParOf" srcId="{906A2412-C2A0-41E9-AEC5-85716946DCA8}" destId="{4C9F6885-747C-49F0-8BC6-5AC687E3419A}" srcOrd="8" destOrd="0" presId="urn:microsoft.com/office/officeart/2005/8/layout/radial2"/>
    <dgm:cxn modelId="{1DAB56C7-B119-4040-ABE7-5C844E6DD37D}" type="presParOf" srcId="{4C9F6885-747C-49F0-8BC6-5AC687E3419A}" destId="{2B8FF7E9-C9F5-4AA7-BF97-8C977BEA966A}" srcOrd="0" destOrd="0" presId="urn:microsoft.com/office/officeart/2005/8/layout/radial2"/>
    <dgm:cxn modelId="{00F89A46-6B10-490C-8DEA-B8CAF1C23A56}" type="presParOf" srcId="{4C9F6885-747C-49F0-8BC6-5AC687E3419A}" destId="{84CA542A-8EFB-4EA5-8D9F-2CF37C4417A1}" srcOrd="1" destOrd="0" presId="urn:microsoft.com/office/officeart/2005/8/layout/radial2"/>
    <dgm:cxn modelId="{7D857C5F-0440-4748-B39E-D05E9F3D61B8}" type="presParOf" srcId="{906A2412-C2A0-41E9-AEC5-85716946DCA8}" destId="{5EEC01F6-D0CF-4CDE-B238-B1397F16C481}" srcOrd="9" destOrd="0" presId="urn:microsoft.com/office/officeart/2005/8/layout/radial2"/>
    <dgm:cxn modelId="{A569449A-6641-432C-A45E-67687F0C116E}" type="presParOf" srcId="{906A2412-C2A0-41E9-AEC5-85716946DCA8}" destId="{84469E0F-C744-4D97-827E-D94BD6E435F8}" srcOrd="10" destOrd="0" presId="urn:microsoft.com/office/officeart/2005/8/layout/radial2"/>
    <dgm:cxn modelId="{04821FA6-73C3-4ABD-99F1-E73A37440902}" type="presParOf" srcId="{84469E0F-C744-4D97-827E-D94BD6E435F8}" destId="{D4A8E658-301A-4F63-AC97-0867D900F943}" srcOrd="0" destOrd="0" presId="urn:microsoft.com/office/officeart/2005/8/layout/radial2"/>
    <dgm:cxn modelId="{A84BC487-6904-4B2E-957D-0F2EF31C8E10}" type="presParOf" srcId="{84469E0F-C744-4D97-827E-D94BD6E435F8}" destId="{D4B2D4DE-41E1-478C-818E-90CA46B3E9CA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F489E1B8-2701-4EE7-B972-6A33D12CB7F0}" type="doc">
      <dgm:prSet loTypeId="urn:microsoft.com/office/officeart/2005/8/layout/radial2" loCatId="relationship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73248C6-D218-4C0B-8CF1-3E59E194D0FE}">
      <dgm:prSet phldrT="[Текст]" custT="1"/>
      <dgm:spPr/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17 679 036,88 РУБЛЕЙ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BB831135-8531-45F2-9652-41CF78FFECA6}" type="parTrans" cxnId="{7DAE18FA-8D85-458C-A2AE-DBC04940D969}">
      <dgm:prSet/>
      <dgm:spPr/>
      <dgm:t>
        <a:bodyPr/>
        <a:lstStyle/>
        <a:p>
          <a:endParaRPr lang="ru-RU"/>
        </a:p>
      </dgm:t>
    </dgm:pt>
    <dgm:pt modelId="{D571CB43-C124-4085-AA81-582330DC4D70}" type="sibTrans" cxnId="{7DAE18FA-8D85-458C-A2AE-DBC04940D969}">
      <dgm:prSet/>
      <dgm:spPr/>
      <dgm:t>
        <a:bodyPr/>
        <a:lstStyle/>
        <a:p>
          <a:endParaRPr lang="ru-RU"/>
        </a:p>
      </dgm:t>
    </dgm:pt>
    <dgm:pt modelId="{EF232AB6-49EF-45C3-A065-633AD2E13BC3}">
      <dgm:prSet phldrT="[Текст]" custT="1"/>
      <dgm:spPr/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5 947 196,00 РУБ.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26B68AEB-CFD6-4315-8822-21941FB69DE9}" type="parTrans" cxnId="{42B01499-6AA7-41E7-AA92-14884DE21DBB}">
      <dgm:prSet/>
      <dgm:spPr/>
      <dgm:t>
        <a:bodyPr/>
        <a:lstStyle/>
        <a:p>
          <a:endParaRPr lang="ru-RU"/>
        </a:p>
      </dgm:t>
    </dgm:pt>
    <dgm:pt modelId="{F58395F4-28DE-4CB3-BB67-8F4817941C9A}" type="sibTrans" cxnId="{42B01499-6AA7-41E7-AA92-14884DE21DBB}">
      <dgm:prSet/>
      <dgm:spPr/>
      <dgm:t>
        <a:bodyPr/>
        <a:lstStyle/>
        <a:p>
          <a:endParaRPr lang="ru-RU"/>
        </a:p>
      </dgm:t>
    </dgm:pt>
    <dgm:pt modelId="{9BA0CFD5-6F4A-47EE-9B67-9863AAF72C24}">
      <dgm:prSet phldrT="[Текст]" custT="1"/>
      <dgm:spPr/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110 521 445,27 РУБ.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CC1374DD-F42F-4A0B-9F96-237B709CF593}" type="parTrans" cxnId="{E78F8804-1248-452A-8A51-0A998AB4D005}">
      <dgm:prSet/>
      <dgm:spPr/>
      <dgm:t>
        <a:bodyPr/>
        <a:lstStyle/>
        <a:p>
          <a:endParaRPr lang="ru-RU"/>
        </a:p>
      </dgm:t>
    </dgm:pt>
    <dgm:pt modelId="{A91B1086-563C-4419-8C11-ACFE6D747EC8}" type="sibTrans" cxnId="{E78F8804-1248-452A-8A51-0A998AB4D005}">
      <dgm:prSet/>
      <dgm:spPr/>
      <dgm:t>
        <a:bodyPr/>
        <a:lstStyle/>
        <a:p>
          <a:endParaRPr lang="ru-RU"/>
        </a:p>
      </dgm:t>
    </dgm:pt>
    <dgm:pt modelId="{FDF15F6B-4A5A-42A9-B44D-0A0793977F4C}" type="pres">
      <dgm:prSet presAssocID="{F489E1B8-2701-4EE7-B972-6A33D12CB7F0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06A2412-C2A0-41E9-AEC5-85716946DCA8}" type="pres">
      <dgm:prSet presAssocID="{F489E1B8-2701-4EE7-B972-6A33D12CB7F0}" presName="cycle" presStyleCnt="0"/>
      <dgm:spPr/>
    </dgm:pt>
    <dgm:pt modelId="{2ED6DCA7-EC6C-47E6-9BCC-1F918E1C4D0E}" type="pres">
      <dgm:prSet presAssocID="{F489E1B8-2701-4EE7-B972-6A33D12CB7F0}" presName="centerShape" presStyleCnt="0"/>
      <dgm:spPr/>
    </dgm:pt>
    <dgm:pt modelId="{5A9F8122-EE86-41D6-8F66-85A1C6E448BC}" type="pres">
      <dgm:prSet presAssocID="{F489E1B8-2701-4EE7-B972-6A33D12CB7F0}" presName="connSite" presStyleLbl="node1" presStyleIdx="0" presStyleCnt="4"/>
      <dgm:spPr/>
    </dgm:pt>
    <dgm:pt modelId="{FB87BB36-25FE-4737-AC54-D120B29E1EA8}" type="pres">
      <dgm:prSet presAssocID="{F489E1B8-2701-4EE7-B972-6A33D12CB7F0}" presName="visible" presStyleLbl="node1" presStyleIdx="0" presStyleCnt="4" custScaleX="97599" custScaleY="102880"/>
      <dgm:spPr/>
    </dgm:pt>
    <dgm:pt modelId="{F04D1E33-E76F-45B4-AF74-B41467273925}" type="pres">
      <dgm:prSet presAssocID="{BB831135-8531-45F2-9652-41CF78FFECA6}" presName="Name25" presStyleLbl="parChTrans1D1" presStyleIdx="0" presStyleCnt="3"/>
      <dgm:spPr/>
      <dgm:t>
        <a:bodyPr/>
        <a:lstStyle/>
        <a:p>
          <a:endParaRPr lang="ru-RU"/>
        </a:p>
      </dgm:t>
    </dgm:pt>
    <dgm:pt modelId="{AD1EEBEF-AE62-4A45-BC29-12B651D4FA3D}" type="pres">
      <dgm:prSet presAssocID="{873248C6-D218-4C0B-8CF1-3E59E194D0FE}" presName="node" presStyleCnt="0"/>
      <dgm:spPr/>
    </dgm:pt>
    <dgm:pt modelId="{526856D0-4F15-4185-BEFA-57A83B4411B0}" type="pres">
      <dgm:prSet presAssocID="{873248C6-D218-4C0B-8CF1-3E59E194D0FE}" presName="parentNode" presStyleLbl="node1" presStyleIdx="1" presStyleCnt="4" custScaleX="92832" custScaleY="7140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F0DC94-7870-45A7-B49F-A7D3BBF3CBF2}" type="pres">
      <dgm:prSet presAssocID="{873248C6-D218-4C0B-8CF1-3E59E194D0FE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B5833C-0F2A-49BC-BC42-FE78F268D97D}" type="pres">
      <dgm:prSet presAssocID="{26B68AEB-CFD6-4315-8822-21941FB69DE9}" presName="Name25" presStyleLbl="parChTrans1D1" presStyleIdx="1" presStyleCnt="3"/>
      <dgm:spPr/>
      <dgm:t>
        <a:bodyPr/>
        <a:lstStyle/>
        <a:p>
          <a:endParaRPr lang="ru-RU"/>
        </a:p>
      </dgm:t>
    </dgm:pt>
    <dgm:pt modelId="{11374080-CE34-4956-8C72-53076BBB5484}" type="pres">
      <dgm:prSet presAssocID="{EF232AB6-49EF-45C3-A065-633AD2E13BC3}" presName="node" presStyleCnt="0"/>
      <dgm:spPr/>
    </dgm:pt>
    <dgm:pt modelId="{EA8650DB-9FD7-4668-86AE-43568F39C5EB}" type="pres">
      <dgm:prSet presAssocID="{EF232AB6-49EF-45C3-A065-633AD2E13BC3}" presName="parentNode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0A1942-E587-4020-8C72-A7EDF2A0E0EA}" type="pres">
      <dgm:prSet presAssocID="{EF232AB6-49EF-45C3-A065-633AD2E13BC3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2825D6-48CB-4C8F-8802-8F735402DDE1}" type="pres">
      <dgm:prSet presAssocID="{CC1374DD-F42F-4A0B-9F96-237B709CF593}" presName="Name25" presStyleLbl="parChTrans1D1" presStyleIdx="2" presStyleCnt="3"/>
      <dgm:spPr/>
      <dgm:t>
        <a:bodyPr/>
        <a:lstStyle/>
        <a:p>
          <a:endParaRPr lang="ru-RU"/>
        </a:p>
      </dgm:t>
    </dgm:pt>
    <dgm:pt modelId="{67325B14-FC87-4A5A-B240-EFF540039567}" type="pres">
      <dgm:prSet presAssocID="{9BA0CFD5-6F4A-47EE-9B67-9863AAF72C24}" presName="node" presStyleCnt="0"/>
      <dgm:spPr/>
    </dgm:pt>
    <dgm:pt modelId="{DD6DCB92-EFC6-4144-9049-8CEDC601570F}" type="pres">
      <dgm:prSet presAssocID="{9BA0CFD5-6F4A-47EE-9B67-9863AAF72C24}" presName="parentNode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1382E1-90DE-47BF-AD64-A461C10E2572}" type="pres">
      <dgm:prSet presAssocID="{9BA0CFD5-6F4A-47EE-9B67-9863AAF72C24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8F8804-1248-452A-8A51-0A998AB4D005}" srcId="{F489E1B8-2701-4EE7-B972-6A33D12CB7F0}" destId="{9BA0CFD5-6F4A-47EE-9B67-9863AAF72C24}" srcOrd="2" destOrd="0" parTransId="{CC1374DD-F42F-4A0B-9F96-237B709CF593}" sibTransId="{A91B1086-563C-4419-8C11-ACFE6D747EC8}"/>
    <dgm:cxn modelId="{A511ED8F-F6DC-4142-81C4-96949388DADD}" type="presOf" srcId="{F489E1B8-2701-4EE7-B972-6A33D12CB7F0}" destId="{FDF15F6B-4A5A-42A9-B44D-0A0793977F4C}" srcOrd="0" destOrd="0" presId="urn:microsoft.com/office/officeart/2005/8/layout/radial2"/>
    <dgm:cxn modelId="{A8B3CA5E-E7D0-4B49-A17A-D35CE1295DD8}" type="presOf" srcId="{BB831135-8531-45F2-9652-41CF78FFECA6}" destId="{F04D1E33-E76F-45B4-AF74-B41467273925}" srcOrd="0" destOrd="0" presId="urn:microsoft.com/office/officeart/2005/8/layout/radial2"/>
    <dgm:cxn modelId="{ADE7E4CB-A941-4E31-81A4-41BC8640A1BB}" type="presOf" srcId="{9BA0CFD5-6F4A-47EE-9B67-9863AAF72C24}" destId="{DD6DCB92-EFC6-4144-9049-8CEDC601570F}" srcOrd="0" destOrd="0" presId="urn:microsoft.com/office/officeart/2005/8/layout/radial2"/>
    <dgm:cxn modelId="{7DAE18FA-8D85-458C-A2AE-DBC04940D969}" srcId="{F489E1B8-2701-4EE7-B972-6A33D12CB7F0}" destId="{873248C6-D218-4C0B-8CF1-3E59E194D0FE}" srcOrd="0" destOrd="0" parTransId="{BB831135-8531-45F2-9652-41CF78FFECA6}" sibTransId="{D571CB43-C124-4085-AA81-582330DC4D70}"/>
    <dgm:cxn modelId="{42B01499-6AA7-41E7-AA92-14884DE21DBB}" srcId="{F489E1B8-2701-4EE7-B972-6A33D12CB7F0}" destId="{EF232AB6-49EF-45C3-A065-633AD2E13BC3}" srcOrd="1" destOrd="0" parTransId="{26B68AEB-CFD6-4315-8822-21941FB69DE9}" sibTransId="{F58395F4-28DE-4CB3-BB67-8F4817941C9A}"/>
    <dgm:cxn modelId="{12CC60C4-AF9A-4B86-A314-4E993863A009}" type="presOf" srcId="{EF232AB6-49EF-45C3-A065-633AD2E13BC3}" destId="{EA8650DB-9FD7-4668-86AE-43568F39C5EB}" srcOrd="0" destOrd="0" presId="urn:microsoft.com/office/officeart/2005/8/layout/radial2"/>
    <dgm:cxn modelId="{C3656716-C1C9-49AB-8FF6-98636306CBA9}" type="presOf" srcId="{26B68AEB-CFD6-4315-8822-21941FB69DE9}" destId="{8DB5833C-0F2A-49BC-BC42-FE78F268D97D}" srcOrd="0" destOrd="0" presId="urn:microsoft.com/office/officeart/2005/8/layout/radial2"/>
    <dgm:cxn modelId="{046DE761-6B1D-4F3D-910B-B16611A99CA6}" type="presOf" srcId="{CC1374DD-F42F-4A0B-9F96-237B709CF593}" destId="{AA2825D6-48CB-4C8F-8802-8F735402DDE1}" srcOrd="0" destOrd="0" presId="urn:microsoft.com/office/officeart/2005/8/layout/radial2"/>
    <dgm:cxn modelId="{61523CB2-8AB1-49D6-B3F5-38407233C4C4}" type="presOf" srcId="{873248C6-D218-4C0B-8CF1-3E59E194D0FE}" destId="{526856D0-4F15-4185-BEFA-57A83B4411B0}" srcOrd="0" destOrd="0" presId="urn:microsoft.com/office/officeart/2005/8/layout/radial2"/>
    <dgm:cxn modelId="{F9413621-3A04-4C90-855A-171E8BD99EE5}" type="presParOf" srcId="{FDF15F6B-4A5A-42A9-B44D-0A0793977F4C}" destId="{906A2412-C2A0-41E9-AEC5-85716946DCA8}" srcOrd="0" destOrd="0" presId="urn:microsoft.com/office/officeart/2005/8/layout/radial2"/>
    <dgm:cxn modelId="{8EEDA91C-BD0C-40FC-8CD8-FD4CDC6E230D}" type="presParOf" srcId="{906A2412-C2A0-41E9-AEC5-85716946DCA8}" destId="{2ED6DCA7-EC6C-47E6-9BCC-1F918E1C4D0E}" srcOrd="0" destOrd="0" presId="urn:microsoft.com/office/officeart/2005/8/layout/radial2"/>
    <dgm:cxn modelId="{8104B675-29E5-4418-8EEC-C07F8B1E6FE4}" type="presParOf" srcId="{2ED6DCA7-EC6C-47E6-9BCC-1F918E1C4D0E}" destId="{5A9F8122-EE86-41D6-8F66-85A1C6E448BC}" srcOrd="0" destOrd="0" presId="urn:microsoft.com/office/officeart/2005/8/layout/radial2"/>
    <dgm:cxn modelId="{1163E42D-D435-4796-BCA7-0A24E22368E4}" type="presParOf" srcId="{2ED6DCA7-EC6C-47E6-9BCC-1F918E1C4D0E}" destId="{FB87BB36-25FE-4737-AC54-D120B29E1EA8}" srcOrd="1" destOrd="0" presId="urn:microsoft.com/office/officeart/2005/8/layout/radial2"/>
    <dgm:cxn modelId="{414DBC88-E03A-4083-8376-299D61E0F662}" type="presParOf" srcId="{906A2412-C2A0-41E9-AEC5-85716946DCA8}" destId="{F04D1E33-E76F-45B4-AF74-B41467273925}" srcOrd="1" destOrd="0" presId="urn:microsoft.com/office/officeart/2005/8/layout/radial2"/>
    <dgm:cxn modelId="{9928159F-E15E-464B-A08B-C2BFF2D339A9}" type="presParOf" srcId="{906A2412-C2A0-41E9-AEC5-85716946DCA8}" destId="{AD1EEBEF-AE62-4A45-BC29-12B651D4FA3D}" srcOrd="2" destOrd="0" presId="urn:microsoft.com/office/officeart/2005/8/layout/radial2"/>
    <dgm:cxn modelId="{4562FCDD-F6F8-4A5F-947B-D731CC389E5D}" type="presParOf" srcId="{AD1EEBEF-AE62-4A45-BC29-12B651D4FA3D}" destId="{526856D0-4F15-4185-BEFA-57A83B4411B0}" srcOrd="0" destOrd="0" presId="urn:microsoft.com/office/officeart/2005/8/layout/radial2"/>
    <dgm:cxn modelId="{180B004C-806E-49E6-907C-0C3D117EC7F6}" type="presParOf" srcId="{AD1EEBEF-AE62-4A45-BC29-12B651D4FA3D}" destId="{41F0DC94-7870-45A7-B49F-A7D3BBF3CBF2}" srcOrd="1" destOrd="0" presId="urn:microsoft.com/office/officeart/2005/8/layout/radial2"/>
    <dgm:cxn modelId="{58EFE322-A589-4E54-9367-A4BC10232607}" type="presParOf" srcId="{906A2412-C2A0-41E9-AEC5-85716946DCA8}" destId="{8DB5833C-0F2A-49BC-BC42-FE78F268D97D}" srcOrd="3" destOrd="0" presId="urn:microsoft.com/office/officeart/2005/8/layout/radial2"/>
    <dgm:cxn modelId="{AAC77D03-C18B-4EF1-9E7F-703FBDDA7CF0}" type="presParOf" srcId="{906A2412-C2A0-41E9-AEC5-85716946DCA8}" destId="{11374080-CE34-4956-8C72-53076BBB5484}" srcOrd="4" destOrd="0" presId="urn:microsoft.com/office/officeart/2005/8/layout/radial2"/>
    <dgm:cxn modelId="{6369351A-5D5C-44C4-905E-6C4A528BB30D}" type="presParOf" srcId="{11374080-CE34-4956-8C72-53076BBB5484}" destId="{EA8650DB-9FD7-4668-86AE-43568F39C5EB}" srcOrd="0" destOrd="0" presId="urn:microsoft.com/office/officeart/2005/8/layout/radial2"/>
    <dgm:cxn modelId="{EB3B1946-BAC9-44E4-920E-B846F6B9554F}" type="presParOf" srcId="{11374080-CE34-4956-8C72-53076BBB5484}" destId="{7B0A1942-E587-4020-8C72-A7EDF2A0E0EA}" srcOrd="1" destOrd="0" presId="urn:microsoft.com/office/officeart/2005/8/layout/radial2"/>
    <dgm:cxn modelId="{ADDA4812-02A4-4ED5-AAF0-FC6AD090BA09}" type="presParOf" srcId="{906A2412-C2A0-41E9-AEC5-85716946DCA8}" destId="{AA2825D6-48CB-4C8F-8802-8F735402DDE1}" srcOrd="5" destOrd="0" presId="urn:microsoft.com/office/officeart/2005/8/layout/radial2"/>
    <dgm:cxn modelId="{007E0C97-61F7-48D1-9E84-8F8A21834395}" type="presParOf" srcId="{906A2412-C2A0-41E9-AEC5-85716946DCA8}" destId="{67325B14-FC87-4A5A-B240-EFF540039567}" srcOrd="6" destOrd="0" presId="urn:microsoft.com/office/officeart/2005/8/layout/radial2"/>
    <dgm:cxn modelId="{269ABE26-53AA-41C8-B1CC-B84CB9B58173}" type="presParOf" srcId="{67325B14-FC87-4A5A-B240-EFF540039567}" destId="{DD6DCB92-EFC6-4144-9049-8CEDC601570F}" srcOrd="0" destOrd="0" presId="urn:microsoft.com/office/officeart/2005/8/layout/radial2"/>
    <dgm:cxn modelId="{91F4BC15-BE22-4954-AB55-C1E0229F98E5}" type="presParOf" srcId="{67325B14-FC87-4A5A-B240-EFF540039567}" destId="{871382E1-90DE-47BF-AD64-A461C10E2572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B06C1F-133F-477C-9AC8-13BE09DC9BB0}" type="doc">
      <dgm:prSet loTypeId="urn:microsoft.com/office/officeart/2005/8/layout/hierarchy3" loCatId="hierarchy" qsTypeId="urn:microsoft.com/office/officeart/2009/2/quickstyle/3d8" qsCatId="3D" csTypeId="urn:microsoft.com/office/officeart/2005/8/colors/accent1_2" csCatId="accent1" phldr="1"/>
      <dgm:spPr>
        <a:scene3d>
          <a:camera prst="perspectiveHeroicExtremeRightFacing" zoom="82000">
            <a:rot lat="21300000" lon="20400000" rev="180000"/>
          </a:camera>
          <a:lightRig rig="sunrise" dir="t"/>
        </a:scene3d>
      </dgm:spPr>
      <dgm:t>
        <a:bodyPr/>
        <a:lstStyle/>
        <a:p>
          <a:endParaRPr lang="ru-RU"/>
        </a:p>
      </dgm:t>
    </dgm:pt>
    <dgm:pt modelId="{F7F8E2F6-5092-434E-97CC-F323FC18F9F3}">
      <dgm:prSet phldrT="[Текст]" custT="1"/>
      <dgm:spPr>
        <a:solidFill>
          <a:srgbClr val="FA9258"/>
        </a:solidFill>
        <a:effectLst>
          <a:outerShdw blurRad="50800" dist="50800" dir="5400000" algn="ctr" rotWithShape="0">
            <a:schemeClr val="accent2">
              <a:lumMod val="40000"/>
              <a:lumOff val="60000"/>
            </a:schemeClr>
          </a:outerShdw>
        </a:effectLst>
        <a:sp3d extrusionH="190500" prstMaterial="matte">
          <a:contourClr>
            <a:schemeClr val="bg1"/>
          </a:contourClr>
        </a:sp3d>
      </dgm:spPr>
      <dgm:t>
        <a:bodyPr/>
        <a:lstStyle/>
        <a:p>
          <a:r>
            <a:rPr lang="ru-RU" sz="3600" dirty="0" smtClean="0">
              <a:latin typeface="Times New Roman" pitchFamily="18" charset="0"/>
              <a:cs typeface="Times New Roman" pitchFamily="18" charset="0"/>
            </a:rPr>
            <a:t>«Развитие территории                     Борского сельского поселения»</a:t>
          </a:r>
          <a:endParaRPr lang="ru-RU" sz="3600" dirty="0">
            <a:latin typeface="Times New Roman" pitchFamily="18" charset="0"/>
            <a:cs typeface="Times New Roman" pitchFamily="18" charset="0"/>
          </a:endParaRPr>
        </a:p>
      </dgm:t>
    </dgm:pt>
    <dgm:pt modelId="{832C1A0A-3DF5-458F-BDDE-9F1950C56F4C}" type="parTrans" cxnId="{416D2CA4-A162-434B-8F6A-2782F8E8235F}">
      <dgm:prSet/>
      <dgm:spPr/>
      <dgm:t>
        <a:bodyPr/>
        <a:lstStyle/>
        <a:p>
          <a:endParaRPr lang="ru-RU"/>
        </a:p>
      </dgm:t>
    </dgm:pt>
    <dgm:pt modelId="{2C72BF33-1672-46FC-8DEB-D469C7155ABC}" type="sibTrans" cxnId="{416D2CA4-A162-434B-8F6A-2782F8E8235F}">
      <dgm:prSet/>
      <dgm:spPr/>
      <dgm:t>
        <a:bodyPr/>
        <a:lstStyle/>
        <a:p>
          <a:endParaRPr lang="ru-RU"/>
        </a:p>
      </dgm:t>
    </dgm:pt>
    <dgm:pt modelId="{22BE2960-62C2-4C12-976F-CCA7D25C2666}">
      <dgm:prSet phldrT="[Текст]" custT="1"/>
      <dgm:spPr>
        <a:solidFill>
          <a:srgbClr val="FB9861">
            <a:alpha val="27843"/>
          </a:srgbClr>
        </a:solidFill>
      </dgm:spPr>
      <dgm:t>
        <a:bodyPr/>
        <a:lstStyle/>
        <a:p>
          <a:r>
            <a:rPr lang="ru-RU" sz="2000" b="0" dirty="0" smtClean="0">
              <a:latin typeface="Times New Roman" pitchFamily="18" charset="0"/>
              <a:cs typeface="Times New Roman" pitchFamily="18" charset="0"/>
            </a:rPr>
            <a:t>Обеспечение мер противопожарной безопасности</a:t>
          </a:r>
          <a:endParaRPr lang="ru-RU" sz="2000" b="0" dirty="0">
            <a:latin typeface="Times New Roman" pitchFamily="18" charset="0"/>
            <a:cs typeface="Times New Roman" pitchFamily="18" charset="0"/>
          </a:endParaRPr>
        </a:p>
      </dgm:t>
    </dgm:pt>
    <dgm:pt modelId="{2703F007-4A9B-432E-9CF1-738101B40508}" type="parTrans" cxnId="{F4BB33FF-93B3-4702-B553-C32A37DDDD31}">
      <dgm:prSet/>
      <dgm:spPr/>
      <dgm:t>
        <a:bodyPr/>
        <a:lstStyle/>
        <a:p>
          <a:endParaRPr lang="ru-RU"/>
        </a:p>
      </dgm:t>
    </dgm:pt>
    <dgm:pt modelId="{A38B783C-521F-479D-8DFF-6F286E4C6589}" type="sibTrans" cxnId="{F4BB33FF-93B3-4702-B553-C32A37DDDD31}">
      <dgm:prSet/>
      <dgm:spPr/>
      <dgm:t>
        <a:bodyPr/>
        <a:lstStyle/>
        <a:p>
          <a:endParaRPr lang="ru-RU"/>
        </a:p>
      </dgm:t>
    </dgm:pt>
    <dgm:pt modelId="{63013ED2-16DC-42EA-84D2-E1746550D8AB}">
      <dgm:prSet custT="1"/>
      <dgm:spPr>
        <a:solidFill>
          <a:srgbClr val="FB9861">
            <a:alpha val="27843"/>
          </a:srgbClr>
        </a:solidFill>
      </dgm:spPr>
      <dgm:t>
        <a:bodyPr/>
        <a:lstStyle/>
        <a:p>
          <a:r>
            <a:rPr lang="ru-RU" sz="2000" b="0" dirty="0" smtClean="0">
              <a:latin typeface="Times New Roman" pitchFamily="18" charset="0"/>
              <a:cs typeface="Times New Roman" pitchFamily="18" charset="0"/>
            </a:rPr>
            <a:t>Организация благоустройства</a:t>
          </a:r>
          <a:endParaRPr lang="ru-RU" sz="2000" b="0" dirty="0">
            <a:latin typeface="Times New Roman" pitchFamily="18" charset="0"/>
            <a:cs typeface="Times New Roman" pitchFamily="18" charset="0"/>
          </a:endParaRPr>
        </a:p>
      </dgm:t>
    </dgm:pt>
    <dgm:pt modelId="{A9408FFB-846E-476D-A28A-6ABD62D4D691}" type="parTrans" cxnId="{87B99E72-1784-46C5-971B-2E51DD1C2CD2}">
      <dgm:prSet/>
      <dgm:spPr/>
      <dgm:t>
        <a:bodyPr/>
        <a:lstStyle/>
        <a:p>
          <a:endParaRPr lang="ru-RU"/>
        </a:p>
      </dgm:t>
    </dgm:pt>
    <dgm:pt modelId="{E7A058B8-BAFE-42C2-B286-D03CC2450768}" type="sibTrans" cxnId="{87B99E72-1784-46C5-971B-2E51DD1C2CD2}">
      <dgm:prSet/>
      <dgm:spPr/>
      <dgm:t>
        <a:bodyPr/>
        <a:lstStyle/>
        <a:p>
          <a:endParaRPr lang="ru-RU"/>
        </a:p>
      </dgm:t>
    </dgm:pt>
    <dgm:pt modelId="{2A25A538-10D2-4D80-A983-FEE673DD5107}">
      <dgm:prSet phldrT="[Текст]" custT="1"/>
      <dgm:spPr>
        <a:solidFill>
          <a:srgbClr val="FB9861">
            <a:alpha val="27843"/>
          </a:srgbClr>
        </a:solidFill>
      </dgm:spPr>
      <dgm:t>
        <a:bodyPr/>
        <a:lstStyle/>
        <a:p>
          <a:r>
            <a:rPr lang="ru-RU" sz="2000" b="0" dirty="0" smtClean="0">
              <a:latin typeface="Times New Roman" pitchFamily="18" charset="0"/>
              <a:cs typeface="Times New Roman" pitchFamily="18" charset="0"/>
            </a:rPr>
            <a:t>Ремонт и содержание автомобильных дорог общего пользования</a:t>
          </a:r>
          <a:endParaRPr lang="ru-RU" sz="2000" b="0" dirty="0">
            <a:latin typeface="Times New Roman" pitchFamily="18" charset="0"/>
            <a:cs typeface="Times New Roman" pitchFamily="18" charset="0"/>
          </a:endParaRPr>
        </a:p>
      </dgm:t>
    </dgm:pt>
    <dgm:pt modelId="{19474798-C0AF-4034-A474-F6421AF7F6A4}" type="parTrans" cxnId="{9285682C-0C0E-43CC-B1F0-C5D33E4CFC0A}">
      <dgm:prSet/>
      <dgm:spPr/>
      <dgm:t>
        <a:bodyPr/>
        <a:lstStyle/>
        <a:p>
          <a:endParaRPr lang="ru-RU"/>
        </a:p>
      </dgm:t>
    </dgm:pt>
    <dgm:pt modelId="{5FAD23BF-6186-4472-8FF4-C867452DE226}" type="sibTrans" cxnId="{9285682C-0C0E-43CC-B1F0-C5D33E4CFC0A}">
      <dgm:prSet/>
      <dgm:spPr/>
      <dgm:t>
        <a:bodyPr/>
        <a:lstStyle/>
        <a:p>
          <a:endParaRPr lang="ru-RU"/>
        </a:p>
      </dgm:t>
    </dgm:pt>
    <dgm:pt modelId="{5607301F-B553-4BF2-9488-F32F34EE12EE}">
      <dgm:prSet phldrT="[Текст]" custT="1"/>
      <dgm:spPr>
        <a:solidFill>
          <a:srgbClr val="FB9861">
            <a:alpha val="27843"/>
          </a:srgbClr>
        </a:solidFill>
      </dgm:spPr>
      <dgm:t>
        <a:bodyPr/>
        <a:lstStyle/>
        <a:p>
          <a:r>
            <a:rPr lang="ru-RU" sz="2000" b="0" dirty="0" smtClean="0">
              <a:latin typeface="Times New Roman" pitchFamily="18" charset="0"/>
              <a:cs typeface="Times New Roman" pitchFamily="18" charset="0"/>
            </a:rPr>
            <a:t>Содержание жилищного хозяйства</a:t>
          </a:r>
          <a:endParaRPr lang="ru-RU" sz="2000" b="0" dirty="0">
            <a:latin typeface="Times New Roman" pitchFamily="18" charset="0"/>
            <a:cs typeface="Times New Roman" pitchFamily="18" charset="0"/>
          </a:endParaRPr>
        </a:p>
      </dgm:t>
    </dgm:pt>
    <dgm:pt modelId="{A84FC07F-E57E-45AC-B6F9-5D63AEB1A4FB}" type="parTrans" cxnId="{F1727A58-0D7F-44A6-A566-6B93F35F5A70}">
      <dgm:prSet/>
      <dgm:spPr/>
      <dgm:t>
        <a:bodyPr/>
        <a:lstStyle/>
        <a:p>
          <a:endParaRPr lang="ru-RU"/>
        </a:p>
      </dgm:t>
    </dgm:pt>
    <dgm:pt modelId="{266075B8-FE30-444F-900D-62C6A8493985}" type="sibTrans" cxnId="{F1727A58-0D7F-44A6-A566-6B93F35F5A70}">
      <dgm:prSet/>
      <dgm:spPr/>
      <dgm:t>
        <a:bodyPr/>
        <a:lstStyle/>
        <a:p>
          <a:endParaRPr lang="ru-RU"/>
        </a:p>
      </dgm:t>
    </dgm:pt>
    <dgm:pt modelId="{147FC688-F307-4F1B-8268-F9E533BDA1A6}">
      <dgm:prSet phldrT="[Текст]" custT="1"/>
      <dgm:spPr>
        <a:solidFill>
          <a:srgbClr val="FB9861">
            <a:alpha val="27843"/>
          </a:srgbClr>
        </a:solidFill>
      </dgm:spPr>
      <dgm:t>
        <a:bodyPr/>
        <a:lstStyle/>
        <a:p>
          <a:r>
            <a:rPr lang="ru-RU" sz="2000" b="0" dirty="0" smtClean="0">
              <a:latin typeface="Times New Roman" pitchFamily="18" charset="0"/>
              <a:cs typeface="Times New Roman" pitchFamily="18" charset="0"/>
            </a:rPr>
            <a:t>Развитие инженерной инфраструктуры  </a:t>
          </a:r>
          <a:endParaRPr lang="ru-RU" sz="2000" b="0" dirty="0">
            <a:latin typeface="Times New Roman" pitchFamily="18" charset="0"/>
            <a:cs typeface="Times New Roman" pitchFamily="18" charset="0"/>
          </a:endParaRPr>
        </a:p>
      </dgm:t>
    </dgm:pt>
    <dgm:pt modelId="{2386A7E3-2DEA-43ED-8DB3-CD323A88E9E9}" type="parTrans" cxnId="{C7515A62-07AC-4848-82C8-F2C066619BF3}">
      <dgm:prSet/>
      <dgm:spPr/>
      <dgm:t>
        <a:bodyPr/>
        <a:lstStyle/>
        <a:p>
          <a:endParaRPr lang="ru-RU"/>
        </a:p>
      </dgm:t>
    </dgm:pt>
    <dgm:pt modelId="{58137D81-808C-4CDD-A86A-5177B023C566}" type="sibTrans" cxnId="{C7515A62-07AC-4848-82C8-F2C066619BF3}">
      <dgm:prSet/>
      <dgm:spPr/>
      <dgm:t>
        <a:bodyPr/>
        <a:lstStyle/>
        <a:p>
          <a:endParaRPr lang="ru-RU"/>
        </a:p>
      </dgm:t>
    </dgm:pt>
    <dgm:pt modelId="{54CF787D-B114-4F18-A7A5-1B1C6A808440}">
      <dgm:prSet custT="1"/>
      <dgm:spPr>
        <a:solidFill>
          <a:srgbClr val="FB9861">
            <a:alpha val="27843"/>
          </a:srgbClr>
        </a:solidFill>
      </dgm:spPr>
      <dgm:t>
        <a:bodyPr/>
        <a:lstStyle/>
        <a:p>
          <a:r>
            <a:rPr lang="ru-RU" sz="2000" b="0" dirty="0" smtClean="0">
              <a:latin typeface="Times New Roman" pitchFamily="18" charset="0"/>
              <a:cs typeface="Times New Roman" pitchFamily="18" charset="0"/>
            </a:rPr>
            <a:t>Развитие социальной и культурной сферы</a:t>
          </a:r>
          <a:endParaRPr lang="ru-RU" sz="2000" b="0" dirty="0">
            <a:latin typeface="Times New Roman" pitchFamily="18" charset="0"/>
            <a:cs typeface="Times New Roman" pitchFamily="18" charset="0"/>
          </a:endParaRPr>
        </a:p>
      </dgm:t>
    </dgm:pt>
    <dgm:pt modelId="{DD3279FE-7BE0-4FCB-A508-1F340BE9FD0D}" type="parTrans" cxnId="{509C9C07-A7B2-4F72-97AC-9946DA4CDC6C}">
      <dgm:prSet/>
      <dgm:spPr/>
      <dgm:t>
        <a:bodyPr/>
        <a:lstStyle/>
        <a:p>
          <a:endParaRPr lang="ru-RU"/>
        </a:p>
      </dgm:t>
    </dgm:pt>
    <dgm:pt modelId="{57520E59-6F2E-4AEB-B980-A793F5DA1E83}" type="sibTrans" cxnId="{509C9C07-A7B2-4F72-97AC-9946DA4CDC6C}">
      <dgm:prSet/>
      <dgm:spPr/>
      <dgm:t>
        <a:bodyPr/>
        <a:lstStyle/>
        <a:p>
          <a:endParaRPr lang="ru-RU"/>
        </a:p>
      </dgm:t>
    </dgm:pt>
    <dgm:pt modelId="{74E296F8-30CE-4A1D-B08F-268DF02C1113}">
      <dgm:prSet custT="1"/>
      <dgm:spPr>
        <a:solidFill>
          <a:srgbClr val="FB9861">
            <a:alpha val="27843"/>
          </a:srgbClr>
        </a:solidFill>
      </dgm:spPr>
      <dgm:t>
        <a:bodyPr/>
        <a:lstStyle/>
        <a:p>
          <a:r>
            <a:rPr lang="ru-RU" sz="2000" b="0" dirty="0" smtClean="0">
              <a:latin typeface="Times New Roman" pitchFamily="18" charset="0"/>
              <a:cs typeface="Times New Roman" pitchFamily="18" charset="0"/>
            </a:rPr>
            <a:t>Оценка и кадастровый учет объектов недвижимости</a:t>
          </a:r>
          <a:endParaRPr lang="ru-RU" sz="2000" b="0" dirty="0">
            <a:latin typeface="Times New Roman" pitchFamily="18" charset="0"/>
            <a:cs typeface="Times New Roman" pitchFamily="18" charset="0"/>
          </a:endParaRPr>
        </a:p>
      </dgm:t>
    </dgm:pt>
    <dgm:pt modelId="{F6479577-D639-4912-A79D-5771CFAE7F23}" type="parTrans" cxnId="{4B89C92E-1D4B-42B5-85BE-32155E9C4C5D}">
      <dgm:prSet/>
      <dgm:spPr/>
      <dgm:t>
        <a:bodyPr/>
        <a:lstStyle/>
        <a:p>
          <a:endParaRPr lang="ru-RU"/>
        </a:p>
      </dgm:t>
    </dgm:pt>
    <dgm:pt modelId="{9B33E861-AC92-46FD-B86C-51FB74E7921D}" type="sibTrans" cxnId="{4B89C92E-1D4B-42B5-85BE-32155E9C4C5D}">
      <dgm:prSet/>
      <dgm:spPr/>
      <dgm:t>
        <a:bodyPr/>
        <a:lstStyle/>
        <a:p>
          <a:endParaRPr lang="ru-RU"/>
        </a:p>
      </dgm:t>
    </dgm:pt>
    <dgm:pt modelId="{2C096E95-C857-4F1C-8D02-3BA0A533E21E}">
      <dgm:prSet custT="1"/>
      <dgm:spPr>
        <a:solidFill>
          <a:srgbClr val="FB9861">
            <a:alpha val="27843"/>
          </a:srgbClr>
        </a:solidFill>
      </dgm:spPr>
      <dgm:t>
        <a:bodyPr/>
        <a:lstStyle/>
        <a:p>
          <a:r>
            <a:rPr lang="ru-RU" sz="2000" b="0" dirty="0" smtClean="0">
              <a:latin typeface="Times New Roman" pitchFamily="18" charset="0"/>
              <a:cs typeface="Times New Roman" pitchFamily="18" charset="0"/>
            </a:rPr>
            <a:t>Создание условий для эффективного выполнения органами местного самоуправления своих полномочий</a:t>
          </a:r>
          <a:endParaRPr lang="ru-RU" sz="2000" b="0" dirty="0">
            <a:latin typeface="Times New Roman" pitchFamily="18" charset="0"/>
            <a:cs typeface="Times New Roman" pitchFamily="18" charset="0"/>
          </a:endParaRPr>
        </a:p>
      </dgm:t>
    </dgm:pt>
    <dgm:pt modelId="{3AE17BB1-C6AB-4C35-BB60-F192B22B8AC5}" type="parTrans" cxnId="{FAF8CAA5-007D-4135-BA20-5856B55B2394}">
      <dgm:prSet/>
      <dgm:spPr/>
      <dgm:t>
        <a:bodyPr/>
        <a:lstStyle/>
        <a:p>
          <a:endParaRPr lang="ru-RU"/>
        </a:p>
      </dgm:t>
    </dgm:pt>
    <dgm:pt modelId="{4630B6A8-62BC-4CAA-8B0A-999E2812DAB5}" type="sibTrans" cxnId="{FAF8CAA5-007D-4135-BA20-5856B55B2394}">
      <dgm:prSet/>
      <dgm:spPr/>
      <dgm:t>
        <a:bodyPr/>
        <a:lstStyle/>
        <a:p>
          <a:endParaRPr lang="ru-RU"/>
        </a:p>
      </dgm:t>
    </dgm:pt>
    <dgm:pt modelId="{D4C7EF9E-6EA8-4F31-B909-88D6B083EE87}">
      <dgm:prSet custT="1"/>
      <dgm:spPr>
        <a:solidFill>
          <a:srgbClr val="FB9861">
            <a:alpha val="27843"/>
          </a:srgbClr>
        </a:solidFill>
      </dgm:spPr>
      <dgm:t>
        <a:bodyPr/>
        <a:lstStyle/>
        <a:p>
          <a:r>
            <a:rPr lang="ru-RU" sz="2000" b="0" dirty="0" smtClean="0">
              <a:latin typeface="Times New Roman" pitchFamily="18" charset="0"/>
              <a:cs typeface="Times New Roman" pitchFamily="18" charset="0"/>
            </a:rPr>
            <a:t>Развитие части территории административного центра деревни Бор </a:t>
          </a:r>
          <a:endParaRPr lang="ru-RU" sz="2000" b="0" dirty="0">
            <a:latin typeface="Times New Roman" pitchFamily="18" charset="0"/>
            <a:cs typeface="Times New Roman" pitchFamily="18" charset="0"/>
          </a:endParaRPr>
        </a:p>
      </dgm:t>
    </dgm:pt>
    <dgm:pt modelId="{B90B2993-E086-4011-87B0-2C663BA49C19}" type="parTrans" cxnId="{3C81C9B6-9F52-42FB-9B0A-17DB08AF9A9B}">
      <dgm:prSet/>
      <dgm:spPr/>
      <dgm:t>
        <a:bodyPr/>
        <a:lstStyle/>
        <a:p>
          <a:endParaRPr lang="ru-RU"/>
        </a:p>
      </dgm:t>
    </dgm:pt>
    <dgm:pt modelId="{45C6A560-AA3D-4616-AEE3-89508C7A7A89}" type="sibTrans" cxnId="{3C81C9B6-9F52-42FB-9B0A-17DB08AF9A9B}">
      <dgm:prSet/>
      <dgm:spPr/>
      <dgm:t>
        <a:bodyPr/>
        <a:lstStyle/>
        <a:p>
          <a:endParaRPr lang="ru-RU"/>
        </a:p>
      </dgm:t>
    </dgm:pt>
    <dgm:pt modelId="{A5F8573B-05B5-43FF-B014-B46688EDB383}">
      <dgm:prSet custT="1"/>
      <dgm:spPr>
        <a:solidFill>
          <a:srgbClr val="FB9861">
            <a:alpha val="27843"/>
          </a:srgbClr>
        </a:solidFill>
      </dgm:spPr>
      <dgm:t>
        <a:bodyPr/>
        <a:lstStyle/>
        <a:p>
          <a:r>
            <a:rPr lang="ru-RU" sz="2000" b="0" dirty="0" smtClean="0">
              <a:latin typeface="Times New Roman" pitchFamily="18" charset="0"/>
              <a:cs typeface="Times New Roman" pitchFamily="18" charset="0"/>
            </a:rPr>
            <a:t>Развитие части территории Борского сельского поселения </a:t>
          </a:r>
          <a:endParaRPr lang="ru-RU" sz="2000" b="0" dirty="0">
            <a:latin typeface="Times New Roman" pitchFamily="18" charset="0"/>
            <a:cs typeface="Times New Roman" pitchFamily="18" charset="0"/>
          </a:endParaRPr>
        </a:p>
      </dgm:t>
    </dgm:pt>
    <dgm:pt modelId="{042009BB-A72C-49DA-ADC8-C11F71FD2FF1}" type="parTrans" cxnId="{81F49BE8-6FF6-4C93-BF17-26DE091A091F}">
      <dgm:prSet/>
      <dgm:spPr/>
      <dgm:t>
        <a:bodyPr/>
        <a:lstStyle/>
        <a:p>
          <a:endParaRPr lang="ru-RU"/>
        </a:p>
      </dgm:t>
    </dgm:pt>
    <dgm:pt modelId="{529BBE26-6A29-4213-A634-062F100BA298}" type="sibTrans" cxnId="{81F49BE8-6FF6-4C93-BF17-26DE091A091F}">
      <dgm:prSet/>
      <dgm:spPr/>
      <dgm:t>
        <a:bodyPr/>
        <a:lstStyle/>
        <a:p>
          <a:endParaRPr lang="ru-RU"/>
        </a:p>
      </dgm:t>
    </dgm:pt>
    <dgm:pt modelId="{0C7EE5D7-FB16-430F-AFF8-D5897959067B}">
      <dgm:prSet custT="1"/>
      <dgm:spPr>
        <a:solidFill>
          <a:srgbClr val="FB9861">
            <a:alpha val="27843"/>
          </a:srgbClr>
        </a:solidFill>
      </dgm:spPr>
      <dgm:t>
        <a:bodyPr/>
        <a:lstStyle/>
        <a:p>
          <a:r>
            <a:rPr lang="ru-RU" sz="2000" b="0" dirty="0" smtClean="0">
              <a:latin typeface="Times New Roman" pitchFamily="18" charset="0"/>
              <a:cs typeface="Times New Roman" pitchFamily="18" charset="0"/>
            </a:rPr>
            <a:t>Борьба с Борщевиком Сосновского</a:t>
          </a:r>
          <a:endParaRPr lang="ru-RU" sz="2000" b="0" dirty="0">
            <a:latin typeface="Times New Roman" pitchFamily="18" charset="0"/>
            <a:cs typeface="Times New Roman" pitchFamily="18" charset="0"/>
          </a:endParaRPr>
        </a:p>
      </dgm:t>
    </dgm:pt>
    <dgm:pt modelId="{67CA3321-67A0-42F2-ADD3-FDB2393D3BAB}" type="parTrans" cxnId="{EEA17CDF-4059-4E06-9628-654C7570C843}">
      <dgm:prSet/>
      <dgm:spPr/>
      <dgm:t>
        <a:bodyPr/>
        <a:lstStyle/>
        <a:p>
          <a:endParaRPr lang="ru-RU"/>
        </a:p>
      </dgm:t>
    </dgm:pt>
    <dgm:pt modelId="{22861E29-D72B-4CF1-8ADF-0025E6855081}" type="sibTrans" cxnId="{EEA17CDF-4059-4E06-9628-654C7570C843}">
      <dgm:prSet/>
      <dgm:spPr/>
      <dgm:t>
        <a:bodyPr/>
        <a:lstStyle/>
        <a:p>
          <a:endParaRPr lang="ru-RU"/>
        </a:p>
      </dgm:t>
    </dgm:pt>
    <dgm:pt modelId="{E235CF7E-2957-41F4-A3A0-2773295E50DC}">
      <dgm:prSet custT="1"/>
      <dgm:spPr>
        <a:solidFill>
          <a:srgbClr val="FB9861">
            <a:alpha val="27843"/>
          </a:srgbClr>
        </a:solidFill>
      </dgm:spPr>
      <dgm:t>
        <a:bodyPr/>
        <a:lstStyle/>
        <a:p>
          <a:r>
            <a:rPr lang="ru-RU" sz="2000" b="0" dirty="0" smtClean="0">
              <a:latin typeface="Times New Roman" pitchFamily="18" charset="0"/>
              <a:cs typeface="Times New Roman" pitchFamily="18" charset="0"/>
            </a:rPr>
            <a:t>Формирование комфортной городской среды деревни Бор </a:t>
          </a:r>
          <a:endParaRPr lang="ru-RU" sz="2000" b="0" dirty="0">
            <a:latin typeface="Times New Roman" pitchFamily="18" charset="0"/>
            <a:cs typeface="Times New Roman" pitchFamily="18" charset="0"/>
          </a:endParaRPr>
        </a:p>
      </dgm:t>
    </dgm:pt>
    <dgm:pt modelId="{F4D5137C-5B17-4425-99B4-EA97E2B34595}" type="parTrans" cxnId="{BC7784E9-627C-4135-B141-5ECE0E92EED5}">
      <dgm:prSet/>
      <dgm:spPr/>
      <dgm:t>
        <a:bodyPr/>
        <a:lstStyle/>
        <a:p>
          <a:endParaRPr lang="ru-RU"/>
        </a:p>
      </dgm:t>
    </dgm:pt>
    <dgm:pt modelId="{32DD551F-0406-4A29-B352-AD83C810508A}" type="sibTrans" cxnId="{BC7784E9-627C-4135-B141-5ECE0E92EED5}">
      <dgm:prSet/>
      <dgm:spPr/>
      <dgm:t>
        <a:bodyPr/>
        <a:lstStyle/>
        <a:p>
          <a:endParaRPr lang="ru-RU"/>
        </a:p>
      </dgm:t>
    </dgm:pt>
    <dgm:pt modelId="{C22BC34B-946D-4ECF-97C4-EA925FB04609}" type="pres">
      <dgm:prSet presAssocID="{7AB06C1F-133F-477C-9AC8-13BE09DC9BB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EB1A64D-DF87-4CA1-8C4C-3E5D525D5FAE}" type="pres">
      <dgm:prSet presAssocID="{F7F8E2F6-5092-434E-97CC-F323FC18F9F3}" presName="root" presStyleCnt="0"/>
      <dgm:spPr/>
    </dgm:pt>
    <dgm:pt modelId="{9A70A1E9-D212-4425-A5C0-91B09B3EF403}" type="pres">
      <dgm:prSet presAssocID="{F7F8E2F6-5092-434E-97CC-F323FC18F9F3}" presName="rootComposite" presStyleCnt="0"/>
      <dgm:spPr/>
    </dgm:pt>
    <dgm:pt modelId="{84E88B89-1B44-44A3-B752-F5F6128A732E}" type="pres">
      <dgm:prSet presAssocID="{F7F8E2F6-5092-434E-97CC-F323FC18F9F3}" presName="rootText" presStyleLbl="node1" presStyleIdx="0" presStyleCnt="1" custScaleX="1122900" custScaleY="277605"/>
      <dgm:spPr/>
      <dgm:t>
        <a:bodyPr/>
        <a:lstStyle/>
        <a:p>
          <a:endParaRPr lang="ru-RU"/>
        </a:p>
      </dgm:t>
    </dgm:pt>
    <dgm:pt modelId="{6C0D6CAA-4E02-43C1-9D36-5904E3133DE4}" type="pres">
      <dgm:prSet presAssocID="{F7F8E2F6-5092-434E-97CC-F323FC18F9F3}" presName="rootConnector" presStyleLbl="node1" presStyleIdx="0" presStyleCnt="1"/>
      <dgm:spPr/>
      <dgm:t>
        <a:bodyPr/>
        <a:lstStyle/>
        <a:p>
          <a:endParaRPr lang="ru-RU"/>
        </a:p>
      </dgm:t>
    </dgm:pt>
    <dgm:pt modelId="{890E9E9C-5F5F-45AB-9015-A22B49B0111E}" type="pres">
      <dgm:prSet presAssocID="{F7F8E2F6-5092-434E-97CC-F323FC18F9F3}" presName="childShape" presStyleCnt="0"/>
      <dgm:spPr/>
    </dgm:pt>
    <dgm:pt modelId="{D8038A7E-47F6-4153-8275-4A8317421F18}" type="pres">
      <dgm:prSet presAssocID="{2703F007-4A9B-432E-9CF1-738101B40508}" presName="Name13" presStyleLbl="parChTrans1D2" presStyleIdx="0" presStyleCnt="12"/>
      <dgm:spPr/>
      <dgm:t>
        <a:bodyPr/>
        <a:lstStyle/>
        <a:p>
          <a:endParaRPr lang="ru-RU"/>
        </a:p>
      </dgm:t>
    </dgm:pt>
    <dgm:pt modelId="{A455EEF5-DF51-41F7-AA1C-86164F5782BB}" type="pres">
      <dgm:prSet presAssocID="{22BE2960-62C2-4C12-976F-CCA7D25C2666}" presName="childText" presStyleLbl="bgAcc1" presStyleIdx="0" presStyleCnt="12" custScaleX="1367436" custScaleY="1210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4C702F-850B-4D1E-8A8A-35D5833C2884}" type="pres">
      <dgm:prSet presAssocID="{19474798-C0AF-4034-A474-F6421AF7F6A4}" presName="Name13" presStyleLbl="parChTrans1D2" presStyleIdx="1" presStyleCnt="12"/>
      <dgm:spPr/>
      <dgm:t>
        <a:bodyPr/>
        <a:lstStyle/>
        <a:p>
          <a:endParaRPr lang="ru-RU"/>
        </a:p>
      </dgm:t>
    </dgm:pt>
    <dgm:pt modelId="{9E7C2C01-94FD-42B7-9996-69CE2DD1E2D5}" type="pres">
      <dgm:prSet presAssocID="{2A25A538-10D2-4D80-A983-FEE673DD5107}" presName="childText" presStyleLbl="bgAcc1" presStyleIdx="1" presStyleCnt="12" custScaleX="1375033" custScaleY="1704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BFF1E6-B761-4820-A86E-9ACF43C8D9B5}" type="pres">
      <dgm:prSet presAssocID="{A84FC07F-E57E-45AC-B6F9-5D63AEB1A4FB}" presName="Name13" presStyleLbl="parChTrans1D2" presStyleIdx="2" presStyleCnt="12"/>
      <dgm:spPr/>
      <dgm:t>
        <a:bodyPr/>
        <a:lstStyle/>
        <a:p>
          <a:endParaRPr lang="ru-RU"/>
        </a:p>
      </dgm:t>
    </dgm:pt>
    <dgm:pt modelId="{AAC431DC-A3A4-47DE-92CE-B6D6CCC73732}" type="pres">
      <dgm:prSet presAssocID="{5607301F-B553-4BF2-9488-F32F34EE12EE}" presName="childText" presStyleLbl="bgAcc1" presStyleIdx="2" presStyleCnt="12" custScaleX="1382630" custScaleY="1222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2C5265-7D84-4673-9E09-E78A2A1C9D65}" type="pres">
      <dgm:prSet presAssocID="{2386A7E3-2DEA-43ED-8DB3-CD323A88E9E9}" presName="Name13" presStyleLbl="parChTrans1D2" presStyleIdx="3" presStyleCnt="12"/>
      <dgm:spPr/>
      <dgm:t>
        <a:bodyPr/>
        <a:lstStyle/>
        <a:p>
          <a:endParaRPr lang="ru-RU"/>
        </a:p>
      </dgm:t>
    </dgm:pt>
    <dgm:pt modelId="{9CFF9EE1-49F2-4FD3-BE07-926F2AED0160}" type="pres">
      <dgm:prSet presAssocID="{147FC688-F307-4F1B-8268-F9E533BDA1A6}" presName="childText" presStyleLbl="bgAcc1" presStyleIdx="3" presStyleCnt="12" custScaleX="1390227" custScaleY="1229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A0BA0B-6617-408B-A960-DC857E97BA45}" type="pres">
      <dgm:prSet presAssocID="{A9408FFB-846E-476D-A28A-6ABD62D4D691}" presName="Name13" presStyleLbl="parChTrans1D2" presStyleIdx="4" presStyleCnt="12"/>
      <dgm:spPr/>
      <dgm:t>
        <a:bodyPr/>
        <a:lstStyle/>
        <a:p>
          <a:endParaRPr lang="ru-RU"/>
        </a:p>
      </dgm:t>
    </dgm:pt>
    <dgm:pt modelId="{6EF47F07-1C84-4733-A304-77D9DBA81234}" type="pres">
      <dgm:prSet presAssocID="{63013ED2-16DC-42EA-84D2-E1746550D8AB}" presName="childText" presStyleLbl="bgAcc1" presStyleIdx="4" presStyleCnt="12" custScaleX="1397824" custScaleY="1236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08FA98-3665-4658-80F9-39EC53895F5B}" type="pres">
      <dgm:prSet presAssocID="{DD3279FE-7BE0-4FCB-A508-1F340BE9FD0D}" presName="Name13" presStyleLbl="parChTrans1D2" presStyleIdx="5" presStyleCnt="12"/>
      <dgm:spPr/>
      <dgm:t>
        <a:bodyPr/>
        <a:lstStyle/>
        <a:p>
          <a:endParaRPr lang="ru-RU"/>
        </a:p>
      </dgm:t>
    </dgm:pt>
    <dgm:pt modelId="{AC43DCCA-CD00-48CF-A2ED-DBDF76C1CFD4}" type="pres">
      <dgm:prSet presAssocID="{54CF787D-B114-4F18-A7A5-1B1C6A808440}" presName="childText" presStyleLbl="bgAcc1" presStyleIdx="5" presStyleCnt="12" custScaleX="1405421" custScaleY="1243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6734B3-E16C-4D26-8B3A-E3DC22D55BD1}" type="pres">
      <dgm:prSet presAssocID="{F6479577-D639-4912-A79D-5771CFAE7F23}" presName="Name13" presStyleLbl="parChTrans1D2" presStyleIdx="6" presStyleCnt="12"/>
      <dgm:spPr/>
      <dgm:t>
        <a:bodyPr/>
        <a:lstStyle/>
        <a:p>
          <a:endParaRPr lang="ru-RU"/>
        </a:p>
      </dgm:t>
    </dgm:pt>
    <dgm:pt modelId="{730B2B9F-DF0F-4FEF-A40A-878B4D966F35}" type="pres">
      <dgm:prSet presAssocID="{74E296F8-30CE-4A1D-B08F-268DF02C1113}" presName="childText" presStyleLbl="bgAcc1" presStyleIdx="6" presStyleCnt="12" custScaleX="1413018" custScaleY="1252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1FB2B0-8D8E-49D9-B3AB-072D657D9C6E}" type="pres">
      <dgm:prSet presAssocID="{3AE17BB1-C6AB-4C35-BB60-F192B22B8AC5}" presName="Name13" presStyleLbl="parChTrans1D2" presStyleIdx="7" presStyleCnt="12"/>
      <dgm:spPr/>
      <dgm:t>
        <a:bodyPr/>
        <a:lstStyle/>
        <a:p>
          <a:endParaRPr lang="ru-RU"/>
        </a:p>
      </dgm:t>
    </dgm:pt>
    <dgm:pt modelId="{AABA6F09-89E4-45E1-85A8-542E1BB6E4DD}" type="pres">
      <dgm:prSet presAssocID="{2C096E95-C857-4F1C-8D02-3BA0A533E21E}" presName="childText" presStyleLbl="bgAcc1" presStyleIdx="7" presStyleCnt="12" custScaleX="1420615" custScaleY="1648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D52FFD-FF2E-4535-8455-6CE733EE8573}" type="pres">
      <dgm:prSet presAssocID="{B90B2993-E086-4011-87B0-2C663BA49C19}" presName="Name13" presStyleLbl="parChTrans1D2" presStyleIdx="8" presStyleCnt="12"/>
      <dgm:spPr/>
      <dgm:t>
        <a:bodyPr/>
        <a:lstStyle/>
        <a:p>
          <a:endParaRPr lang="ru-RU"/>
        </a:p>
      </dgm:t>
    </dgm:pt>
    <dgm:pt modelId="{7B0E333E-DA8C-400F-A260-30C2FC138FFB}" type="pres">
      <dgm:prSet presAssocID="{D4C7EF9E-6EA8-4F31-B909-88D6B083EE87}" presName="childText" presStyleLbl="bgAcc1" presStyleIdx="8" presStyleCnt="12" custScaleX="1428211" custScaleY="1729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16E140-8B1B-46E6-9471-DC37C1FFAD54}" type="pres">
      <dgm:prSet presAssocID="{042009BB-A72C-49DA-ADC8-C11F71FD2FF1}" presName="Name13" presStyleLbl="parChTrans1D2" presStyleIdx="9" presStyleCnt="12"/>
      <dgm:spPr/>
      <dgm:t>
        <a:bodyPr/>
        <a:lstStyle/>
        <a:p>
          <a:endParaRPr lang="ru-RU"/>
        </a:p>
      </dgm:t>
    </dgm:pt>
    <dgm:pt modelId="{957F15B5-1A7E-44D3-9A22-15BECFAEE2CF}" type="pres">
      <dgm:prSet presAssocID="{A5F8573B-05B5-43FF-B014-B46688EDB383}" presName="childText" presStyleLbl="bgAcc1" presStyleIdx="9" presStyleCnt="12" custScaleX="1435808" custScaleY="1282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375170-C684-4034-ADA9-6238DF8D6E73}" type="pres">
      <dgm:prSet presAssocID="{67CA3321-67A0-42F2-ADD3-FDB2393D3BAB}" presName="Name13" presStyleLbl="parChTrans1D2" presStyleIdx="10" presStyleCnt="12"/>
      <dgm:spPr/>
      <dgm:t>
        <a:bodyPr/>
        <a:lstStyle/>
        <a:p>
          <a:endParaRPr lang="ru-RU"/>
        </a:p>
      </dgm:t>
    </dgm:pt>
    <dgm:pt modelId="{C54BA1D2-3751-43C1-9E57-EB4A10723A17}" type="pres">
      <dgm:prSet presAssocID="{0C7EE5D7-FB16-430F-AFF8-D5897959067B}" presName="childText" presStyleLbl="bgAcc1" presStyleIdx="10" presStyleCnt="12" custScaleX="1443405" custScaleY="1184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AA20CA-B974-48EA-9774-B9BDDAA154EA}" type="pres">
      <dgm:prSet presAssocID="{F4D5137C-5B17-4425-99B4-EA97E2B34595}" presName="Name13" presStyleLbl="parChTrans1D2" presStyleIdx="11" presStyleCnt="12"/>
      <dgm:spPr/>
      <dgm:t>
        <a:bodyPr/>
        <a:lstStyle/>
        <a:p>
          <a:endParaRPr lang="ru-RU"/>
        </a:p>
      </dgm:t>
    </dgm:pt>
    <dgm:pt modelId="{C17AE702-3572-4B18-A421-16E639016C40}" type="pres">
      <dgm:prSet presAssocID="{E235CF7E-2957-41F4-A3A0-2773295E50DC}" presName="childText" presStyleLbl="bgAcc1" presStyleIdx="11" presStyleCnt="12" custScaleX="1445608" custScaleY="1204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6CB3D0-946E-4C78-967C-5550B5DBC478}" type="presOf" srcId="{2C096E95-C857-4F1C-8D02-3BA0A533E21E}" destId="{AABA6F09-89E4-45E1-85A8-542E1BB6E4DD}" srcOrd="0" destOrd="0" presId="urn:microsoft.com/office/officeart/2005/8/layout/hierarchy3"/>
    <dgm:cxn modelId="{FCBB588D-6020-4971-AB65-8E86370D1F42}" type="presOf" srcId="{74E296F8-30CE-4A1D-B08F-268DF02C1113}" destId="{730B2B9F-DF0F-4FEF-A40A-878B4D966F35}" srcOrd="0" destOrd="0" presId="urn:microsoft.com/office/officeart/2005/8/layout/hierarchy3"/>
    <dgm:cxn modelId="{5CF9655B-8128-474D-AAF6-B8A757EE27CF}" type="presOf" srcId="{54CF787D-B114-4F18-A7A5-1B1C6A808440}" destId="{AC43DCCA-CD00-48CF-A2ED-DBDF76C1CFD4}" srcOrd="0" destOrd="0" presId="urn:microsoft.com/office/officeart/2005/8/layout/hierarchy3"/>
    <dgm:cxn modelId="{11ADACC5-5694-4D0C-808C-8E76E35E1F9B}" type="presOf" srcId="{22BE2960-62C2-4C12-976F-CCA7D25C2666}" destId="{A455EEF5-DF51-41F7-AA1C-86164F5782BB}" srcOrd="0" destOrd="0" presId="urn:microsoft.com/office/officeart/2005/8/layout/hierarchy3"/>
    <dgm:cxn modelId="{98C8B8DB-EC20-416B-A25F-FAA1F905158C}" type="presOf" srcId="{3AE17BB1-C6AB-4C35-BB60-F192B22B8AC5}" destId="{CE1FB2B0-8D8E-49D9-B3AB-072D657D9C6E}" srcOrd="0" destOrd="0" presId="urn:microsoft.com/office/officeart/2005/8/layout/hierarchy3"/>
    <dgm:cxn modelId="{203C0492-1D51-4892-A907-C9C9EFC579C2}" type="presOf" srcId="{19474798-C0AF-4034-A474-F6421AF7F6A4}" destId="{914C702F-850B-4D1E-8A8A-35D5833C2884}" srcOrd="0" destOrd="0" presId="urn:microsoft.com/office/officeart/2005/8/layout/hierarchy3"/>
    <dgm:cxn modelId="{5B45466E-04FB-4674-A361-FAB57920272E}" type="presOf" srcId="{2386A7E3-2DEA-43ED-8DB3-CD323A88E9E9}" destId="{FC2C5265-7D84-4673-9E09-E78A2A1C9D65}" srcOrd="0" destOrd="0" presId="urn:microsoft.com/office/officeart/2005/8/layout/hierarchy3"/>
    <dgm:cxn modelId="{4D83BDAA-3967-4097-9137-B4B040C2019A}" type="presOf" srcId="{B90B2993-E086-4011-87B0-2C663BA49C19}" destId="{A3D52FFD-FF2E-4535-8455-6CE733EE8573}" srcOrd="0" destOrd="0" presId="urn:microsoft.com/office/officeart/2005/8/layout/hierarchy3"/>
    <dgm:cxn modelId="{052963FA-930F-416F-A46A-44CF2FC549D4}" type="presOf" srcId="{67CA3321-67A0-42F2-ADD3-FDB2393D3BAB}" destId="{8D375170-C684-4034-ADA9-6238DF8D6E73}" srcOrd="0" destOrd="0" presId="urn:microsoft.com/office/officeart/2005/8/layout/hierarchy3"/>
    <dgm:cxn modelId="{FAF8CAA5-007D-4135-BA20-5856B55B2394}" srcId="{F7F8E2F6-5092-434E-97CC-F323FC18F9F3}" destId="{2C096E95-C857-4F1C-8D02-3BA0A533E21E}" srcOrd="7" destOrd="0" parTransId="{3AE17BB1-C6AB-4C35-BB60-F192B22B8AC5}" sibTransId="{4630B6A8-62BC-4CAA-8B0A-999E2812DAB5}"/>
    <dgm:cxn modelId="{B6A900B6-9BF1-4F7B-8D61-43491E82CACC}" type="presOf" srcId="{A9408FFB-846E-476D-A28A-6ABD62D4D691}" destId="{F6A0BA0B-6617-408B-A960-DC857E97BA45}" srcOrd="0" destOrd="0" presId="urn:microsoft.com/office/officeart/2005/8/layout/hierarchy3"/>
    <dgm:cxn modelId="{87B99E72-1784-46C5-971B-2E51DD1C2CD2}" srcId="{F7F8E2F6-5092-434E-97CC-F323FC18F9F3}" destId="{63013ED2-16DC-42EA-84D2-E1746550D8AB}" srcOrd="4" destOrd="0" parTransId="{A9408FFB-846E-476D-A28A-6ABD62D4D691}" sibTransId="{E7A058B8-BAFE-42C2-B286-D03CC2450768}"/>
    <dgm:cxn modelId="{F6DAA9CC-1E82-425B-B07B-2EAF23EBFCC4}" type="presOf" srcId="{2703F007-4A9B-432E-9CF1-738101B40508}" destId="{D8038A7E-47F6-4153-8275-4A8317421F18}" srcOrd="0" destOrd="0" presId="urn:microsoft.com/office/officeart/2005/8/layout/hierarchy3"/>
    <dgm:cxn modelId="{4B89C92E-1D4B-42B5-85BE-32155E9C4C5D}" srcId="{F7F8E2F6-5092-434E-97CC-F323FC18F9F3}" destId="{74E296F8-30CE-4A1D-B08F-268DF02C1113}" srcOrd="6" destOrd="0" parTransId="{F6479577-D639-4912-A79D-5771CFAE7F23}" sibTransId="{9B33E861-AC92-46FD-B86C-51FB74E7921D}"/>
    <dgm:cxn modelId="{EEA17CDF-4059-4E06-9628-654C7570C843}" srcId="{F7F8E2F6-5092-434E-97CC-F323FC18F9F3}" destId="{0C7EE5D7-FB16-430F-AFF8-D5897959067B}" srcOrd="10" destOrd="0" parTransId="{67CA3321-67A0-42F2-ADD3-FDB2393D3BAB}" sibTransId="{22861E29-D72B-4CF1-8ADF-0025E6855081}"/>
    <dgm:cxn modelId="{9285682C-0C0E-43CC-B1F0-C5D33E4CFC0A}" srcId="{F7F8E2F6-5092-434E-97CC-F323FC18F9F3}" destId="{2A25A538-10D2-4D80-A983-FEE673DD5107}" srcOrd="1" destOrd="0" parTransId="{19474798-C0AF-4034-A474-F6421AF7F6A4}" sibTransId="{5FAD23BF-6186-4472-8FF4-C867452DE226}"/>
    <dgm:cxn modelId="{6851D433-EBE3-4275-BCB9-D0C2633DDBFC}" type="presOf" srcId="{E235CF7E-2957-41F4-A3A0-2773295E50DC}" destId="{C17AE702-3572-4B18-A421-16E639016C40}" srcOrd="0" destOrd="0" presId="urn:microsoft.com/office/officeart/2005/8/layout/hierarchy3"/>
    <dgm:cxn modelId="{509C9C07-A7B2-4F72-97AC-9946DA4CDC6C}" srcId="{F7F8E2F6-5092-434E-97CC-F323FC18F9F3}" destId="{54CF787D-B114-4F18-A7A5-1B1C6A808440}" srcOrd="5" destOrd="0" parTransId="{DD3279FE-7BE0-4FCB-A508-1F340BE9FD0D}" sibTransId="{57520E59-6F2E-4AEB-B980-A793F5DA1E83}"/>
    <dgm:cxn modelId="{63291BB7-30DD-430E-ACF0-54F830C1FCFE}" type="presOf" srcId="{DD3279FE-7BE0-4FCB-A508-1F340BE9FD0D}" destId="{C108FA98-3665-4658-80F9-39EC53895F5B}" srcOrd="0" destOrd="0" presId="urn:microsoft.com/office/officeart/2005/8/layout/hierarchy3"/>
    <dgm:cxn modelId="{D56D62BA-CCB1-4B70-BE45-A4A490E155CE}" type="presOf" srcId="{F7F8E2F6-5092-434E-97CC-F323FC18F9F3}" destId="{84E88B89-1B44-44A3-B752-F5F6128A732E}" srcOrd="0" destOrd="0" presId="urn:microsoft.com/office/officeart/2005/8/layout/hierarchy3"/>
    <dgm:cxn modelId="{EE2FF7BB-067E-4896-81DD-629A73981A7A}" type="presOf" srcId="{147FC688-F307-4F1B-8268-F9E533BDA1A6}" destId="{9CFF9EE1-49F2-4FD3-BE07-926F2AED0160}" srcOrd="0" destOrd="0" presId="urn:microsoft.com/office/officeart/2005/8/layout/hierarchy3"/>
    <dgm:cxn modelId="{416D2CA4-A162-434B-8F6A-2782F8E8235F}" srcId="{7AB06C1F-133F-477C-9AC8-13BE09DC9BB0}" destId="{F7F8E2F6-5092-434E-97CC-F323FC18F9F3}" srcOrd="0" destOrd="0" parTransId="{832C1A0A-3DF5-458F-BDDE-9F1950C56F4C}" sibTransId="{2C72BF33-1672-46FC-8DEB-D469C7155ABC}"/>
    <dgm:cxn modelId="{F4BB33FF-93B3-4702-B553-C32A37DDDD31}" srcId="{F7F8E2F6-5092-434E-97CC-F323FC18F9F3}" destId="{22BE2960-62C2-4C12-976F-CCA7D25C2666}" srcOrd="0" destOrd="0" parTransId="{2703F007-4A9B-432E-9CF1-738101B40508}" sibTransId="{A38B783C-521F-479D-8DFF-6F286E4C6589}"/>
    <dgm:cxn modelId="{31583041-3E26-4DC2-96BA-4A00F57CE3BC}" type="presOf" srcId="{A84FC07F-E57E-45AC-B6F9-5D63AEB1A4FB}" destId="{0EBFF1E6-B761-4820-A86E-9ACF43C8D9B5}" srcOrd="0" destOrd="0" presId="urn:microsoft.com/office/officeart/2005/8/layout/hierarchy3"/>
    <dgm:cxn modelId="{3C81C9B6-9F52-42FB-9B0A-17DB08AF9A9B}" srcId="{F7F8E2F6-5092-434E-97CC-F323FC18F9F3}" destId="{D4C7EF9E-6EA8-4F31-B909-88D6B083EE87}" srcOrd="8" destOrd="0" parTransId="{B90B2993-E086-4011-87B0-2C663BA49C19}" sibTransId="{45C6A560-AA3D-4616-AEE3-89508C7A7A89}"/>
    <dgm:cxn modelId="{22AEB121-62BC-49A4-AD95-D20DA1A0DFC9}" type="presOf" srcId="{042009BB-A72C-49DA-ADC8-C11F71FD2FF1}" destId="{B216E140-8B1B-46E6-9471-DC37C1FFAD54}" srcOrd="0" destOrd="0" presId="urn:microsoft.com/office/officeart/2005/8/layout/hierarchy3"/>
    <dgm:cxn modelId="{9BEA66F9-24DC-488F-BDBB-287A96A9F376}" type="presOf" srcId="{2A25A538-10D2-4D80-A983-FEE673DD5107}" destId="{9E7C2C01-94FD-42B7-9996-69CE2DD1E2D5}" srcOrd="0" destOrd="0" presId="urn:microsoft.com/office/officeart/2005/8/layout/hierarchy3"/>
    <dgm:cxn modelId="{B78CDA19-5257-4DC3-9BFA-4C7ABF60F1D5}" type="presOf" srcId="{F6479577-D639-4912-A79D-5771CFAE7F23}" destId="{1F6734B3-E16C-4D26-8B3A-E3DC22D55BD1}" srcOrd="0" destOrd="0" presId="urn:microsoft.com/office/officeart/2005/8/layout/hierarchy3"/>
    <dgm:cxn modelId="{F1727A58-0D7F-44A6-A566-6B93F35F5A70}" srcId="{F7F8E2F6-5092-434E-97CC-F323FC18F9F3}" destId="{5607301F-B553-4BF2-9488-F32F34EE12EE}" srcOrd="2" destOrd="0" parTransId="{A84FC07F-E57E-45AC-B6F9-5D63AEB1A4FB}" sibTransId="{266075B8-FE30-444F-900D-62C6A8493985}"/>
    <dgm:cxn modelId="{BC7784E9-627C-4135-B141-5ECE0E92EED5}" srcId="{F7F8E2F6-5092-434E-97CC-F323FC18F9F3}" destId="{E235CF7E-2957-41F4-A3A0-2773295E50DC}" srcOrd="11" destOrd="0" parTransId="{F4D5137C-5B17-4425-99B4-EA97E2B34595}" sibTransId="{32DD551F-0406-4A29-B352-AD83C810508A}"/>
    <dgm:cxn modelId="{81F49BE8-6FF6-4C93-BF17-26DE091A091F}" srcId="{F7F8E2F6-5092-434E-97CC-F323FC18F9F3}" destId="{A5F8573B-05B5-43FF-B014-B46688EDB383}" srcOrd="9" destOrd="0" parTransId="{042009BB-A72C-49DA-ADC8-C11F71FD2FF1}" sibTransId="{529BBE26-6A29-4213-A634-062F100BA298}"/>
    <dgm:cxn modelId="{421B135A-5F8B-4CDB-9430-425C71DE8C41}" type="presOf" srcId="{0C7EE5D7-FB16-430F-AFF8-D5897959067B}" destId="{C54BA1D2-3751-43C1-9E57-EB4A10723A17}" srcOrd="0" destOrd="0" presId="urn:microsoft.com/office/officeart/2005/8/layout/hierarchy3"/>
    <dgm:cxn modelId="{BE41BAA0-7DD6-4BBD-9D49-D4355586CC8B}" type="presOf" srcId="{F4D5137C-5B17-4425-99B4-EA97E2B34595}" destId="{4FAA20CA-B974-48EA-9774-B9BDDAA154EA}" srcOrd="0" destOrd="0" presId="urn:microsoft.com/office/officeart/2005/8/layout/hierarchy3"/>
    <dgm:cxn modelId="{C7515A62-07AC-4848-82C8-F2C066619BF3}" srcId="{F7F8E2F6-5092-434E-97CC-F323FC18F9F3}" destId="{147FC688-F307-4F1B-8268-F9E533BDA1A6}" srcOrd="3" destOrd="0" parTransId="{2386A7E3-2DEA-43ED-8DB3-CD323A88E9E9}" sibTransId="{58137D81-808C-4CDD-A86A-5177B023C566}"/>
    <dgm:cxn modelId="{49EB3CD4-3F04-43C4-B691-6CD0B63AD44C}" type="presOf" srcId="{F7F8E2F6-5092-434E-97CC-F323FC18F9F3}" destId="{6C0D6CAA-4E02-43C1-9D36-5904E3133DE4}" srcOrd="1" destOrd="0" presId="urn:microsoft.com/office/officeart/2005/8/layout/hierarchy3"/>
    <dgm:cxn modelId="{325221B9-3FA6-418C-A571-A21A59FAF74E}" type="presOf" srcId="{D4C7EF9E-6EA8-4F31-B909-88D6B083EE87}" destId="{7B0E333E-DA8C-400F-A260-30C2FC138FFB}" srcOrd="0" destOrd="0" presId="urn:microsoft.com/office/officeart/2005/8/layout/hierarchy3"/>
    <dgm:cxn modelId="{2C6781B0-5A4C-412A-97E9-077983FFEEBA}" type="presOf" srcId="{5607301F-B553-4BF2-9488-F32F34EE12EE}" destId="{AAC431DC-A3A4-47DE-92CE-B6D6CCC73732}" srcOrd="0" destOrd="0" presId="urn:microsoft.com/office/officeart/2005/8/layout/hierarchy3"/>
    <dgm:cxn modelId="{7D342A53-C51B-42D0-AE48-12114B6BD3D4}" type="presOf" srcId="{A5F8573B-05B5-43FF-B014-B46688EDB383}" destId="{957F15B5-1A7E-44D3-9A22-15BECFAEE2CF}" srcOrd="0" destOrd="0" presId="urn:microsoft.com/office/officeart/2005/8/layout/hierarchy3"/>
    <dgm:cxn modelId="{45844F98-9DEC-4122-9159-A155D4F23861}" type="presOf" srcId="{63013ED2-16DC-42EA-84D2-E1746550D8AB}" destId="{6EF47F07-1C84-4733-A304-77D9DBA81234}" srcOrd="0" destOrd="0" presId="urn:microsoft.com/office/officeart/2005/8/layout/hierarchy3"/>
    <dgm:cxn modelId="{C9B3E7A2-AAFF-418E-B61A-12C8977B6BFB}" type="presOf" srcId="{7AB06C1F-133F-477C-9AC8-13BE09DC9BB0}" destId="{C22BC34B-946D-4ECF-97C4-EA925FB04609}" srcOrd="0" destOrd="0" presId="urn:microsoft.com/office/officeart/2005/8/layout/hierarchy3"/>
    <dgm:cxn modelId="{5DEE0DD4-A8FC-4A3F-AC14-BD011684C41C}" type="presParOf" srcId="{C22BC34B-946D-4ECF-97C4-EA925FB04609}" destId="{0EB1A64D-DF87-4CA1-8C4C-3E5D525D5FAE}" srcOrd="0" destOrd="0" presId="urn:microsoft.com/office/officeart/2005/8/layout/hierarchy3"/>
    <dgm:cxn modelId="{9E57AF17-8EA6-4A61-A505-502AB8969C22}" type="presParOf" srcId="{0EB1A64D-DF87-4CA1-8C4C-3E5D525D5FAE}" destId="{9A70A1E9-D212-4425-A5C0-91B09B3EF403}" srcOrd="0" destOrd="0" presId="urn:microsoft.com/office/officeart/2005/8/layout/hierarchy3"/>
    <dgm:cxn modelId="{8A9C2322-2D8F-4F0E-A1B1-8F1B15F0B022}" type="presParOf" srcId="{9A70A1E9-D212-4425-A5C0-91B09B3EF403}" destId="{84E88B89-1B44-44A3-B752-F5F6128A732E}" srcOrd="0" destOrd="0" presId="urn:microsoft.com/office/officeart/2005/8/layout/hierarchy3"/>
    <dgm:cxn modelId="{70FAEF1D-2803-420A-A472-AB1B764629E5}" type="presParOf" srcId="{9A70A1E9-D212-4425-A5C0-91B09B3EF403}" destId="{6C0D6CAA-4E02-43C1-9D36-5904E3133DE4}" srcOrd="1" destOrd="0" presId="urn:microsoft.com/office/officeart/2005/8/layout/hierarchy3"/>
    <dgm:cxn modelId="{8D3059E3-E9E9-49D4-A051-31C7C6D3049C}" type="presParOf" srcId="{0EB1A64D-DF87-4CA1-8C4C-3E5D525D5FAE}" destId="{890E9E9C-5F5F-45AB-9015-A22B49B0111E}" srcOrd="1" destOrd="0" presId="urn:microsoft.com/office/officeart/2005/8/layout/hierarchy3"/>
    <dgm:cxn modelId="{4120196A-A91E-40AD-953B-650F2004608A}" type="presParOf" srcId="{890E9E9C-5F5F-45AB-9015-A22B49B0111E}" destId="{D8038A7E-47F6-4153-8275-4A8317421F18}" srcOrd="0" destOrd="0" presId="urn:microsoft.com/office/officeart/2005/8/layout/hierarchy3"/>
    <dgm:cxn modelId="{C1D30446-EDF8-437F-9B0D-9283BA843393}" type="presParOf" srcId="{890E9E9C-5F5F-45AB-9015-A22B49B0111E}" destId="{A455EEF5-DF51-41F7-AA1C-86164F5782BB}" srcOrd="1" destOrd="0" presId="urn:microsoft.com/office/officeart/2005/8/layout/hierarchy3"/>
    <dgm:cxn modelId="{6329359D-B88B-471D-9EA2-FA6F6BCD8456}" type="presParOf" srcId="{890E9E9C-5F5F-45AB-9015-A22B49B0111E}" destId="{914C702F-850B-4D1E-8A8A-35D5833C2884}" srcOrd="2" destOrd="0" presId="urn:microsoft.com/office/officeart/2005/8/layout/hierarchy3"/>
    <dgm:cxn modelId="{573FD578-3A14-48C9-BBF3-B42739C71327}" type="presParOf" srcId="{890E9E9C-5F5F-45AB-9015-A22B49B0111E}" destId="{9E7C2C01-94FD-42B7-9996-69CE2DD1E2D5}" srcOrd="3" destOrd="0" presId="urn:microsoft.com/office/officeart/2005/8/layout/hierarchy3"/>
    <dgm:cxn modelId="{3070E107-10FA-4965-B07F-2DB690CE5902}" type="presParOf" srcId="{890E9E9C-5F5F-45AB-9015-A22B49B0111E}" destId="{0EBFF1E6-B761-4820-A86E-9ACF43C8D9B5}" srcOrd="4" destOrd="0" presId="urn:microsoft.com/office/officeart/2005/8/layout/hierarchy3"/>
    <dgm:cxn modelId="{0C040583-9213-4679-900F-02953B96A22F}" type="presParOf" srcId="{890E9E9C-5F5F-45AB-9015-A22B49B0111E}" destId="{AAC431DC-A3A4-47DE-92CE-B6D6CCC73732}" srcOrd="5" destOrd="0" presId="urn:microsoft.com/office/officeart/2005/8/layout/hierarchy3"/>
    <dgm:cxn modelId="{A274F234-A4C0-4AD2-86FC-6B74EEFEAAFA}" type="presParOf" srcId="{890E9E9C-5F5F-45AB-9015-A22B49B0111E}" destId="{FC2C5265-7D84-4673-9E09-E78A2A1C9D65}" srcOrd="6" destOrd="0" presId="urn:microsoft.com/office/officeart/2005/8/layout/hierarchy3"/>
    <dgm:cxn modelId="{1437DFC7-248A-4846-9329-E9F63DE8F9CC}" type="presParOf" srcId="{890E9E9C-5F5F-45AB-9015-A22B49B0111E}" destId="{9CFF9EE1-49F2-4FD3-BE07-926F2AED0160}" srcOrd="7" destOrd="0" presId="urn:microsoft.com/office/officeart/2005/8/layout/hierarchy3"/>
    <dgm:cxn modelId="{B95367A5-A815-4903-AF00-A0429C03B638}" type="presParOf" srcId="{890E9E9C-5F5F-45AB-9015-A22B49B0111E}" destId="{F6A0BA0B-6617-408B-A960-DC857E97BA45}" srcOrd="8" destOrd="0" presId="urn:microsoft.com/office/officeart/2005/8/layout/hierarchy3"/>
    <dgm:cxn modelId="{0F3A3B16-F38E-461E-87DB-05EDA2D72CC0}" type="presParOf" srcId="{890E9E9C-5F5F-45AB-9015-A22B49B0111E}" destId="{6EF47F07-1C84-4733-A304-77D9DBA81234}" srcOrd="9" destOrd="0" presId="urn:microsoft.com/office/officeart/2005/8/layout/hierarchy3"/>
    <dgm:cxn modelId="{DE1CCC87-D4D5-4D26-A76F-5C92BB825A32}" type="presParOf" srcId="{890E9E9C-5F5F-45AB-9015-A22B49B0111E}" destId="{C108FA98-3665-4658-80F9-39EC53895F5B}" srcOrd="10" destOrd="0" presId="urn:microsoft.com/office/officeart/2005/8/layout/hierarchy3"/>
    <dgm:cxn modelId="{2F76BCEC-E8DE-405E-AC5A-49623AC581AD}" type="presParOf" srcId="{890E9E9C-5F5F-45AB-9015-A22B49B0111E}" destId="{AC43DCCA-CD00-48CF-A2ED-DBDF76C1CFD4}" srcOrd="11" destOrd="0" presId="urn:microsoft.com/office/officeart/2005/8/layout/hierarchy3"/>
    <dgm:cxn modelId="{38DCCACC-0FD7-42AD-8CC6-3C1326EE18BC}" type="presParOf" srcId="{890E9E9C-5F5F-45AB-9015-A22B49B0111E}" destId="{1F6734B3-E16C-4D26-8B3A-E3DC22D55BD1}" srcOrd="12" destOrd="0" presId="urn:microsoft.com/office/officeart/2005/8/layout/hierarchy3"/>
    <dgm:cxn modelId="{6F7B355C-710B-42F0-B5EA-E034CE6CF7A2}" type="presParOf" srcId="{890E9E9C-5F5F-45AB-9015-A22B49B0111E}" destId="{730B2B9F-DF0F-4FEF-A40A-878B4D966F35}" srcOrd="13" destOrd="0" presId="urn:microsoft.com/office/officeart/2005/8/layout/hierarchy3"/>
    <dgm:cxn modelId="{FC48472F-E2DE-4CC9-A86D-499C59AA4744}" type="presParOf" srcId="{890E9E9C-5F5F-45AB-9015-A22B49B0111E}" destId="{CE1FB2B0-8D8E-49D9-B3AB-072D657D9C6E}" srcOrd="14" destOrd="0" presId="urn:microsoft.com/office/officeart/2005/8/layout/hierarchy3"/>
    <dgm:cxn modelId="{24986A0E-ACBE-4168-AE73-20BFBBEF6101}" type="presParOf" srcId="{890E9E9C-5F5F-45AB-9015-A22B49B0111E}" destId="{AABA6F09-89E4-45E1-85A8-542E1BB6E4DD}" srcOrd="15" destOrd="0" presId="urn:microsoft.com/office/officeart/2005/8/layout/hierarchy3"/>
    <dgm:cxn modelId="{D5F7B4B7-42F3-4214-92B2-768C4CA30418}" type="presParOf" srcId="{890E9E9C-5F5F-45AB-9015-A22B49B0111E}" destId="{A3D52FFD-FF2E-4535-8455-6CE733EE8573}" srcOrd="16" destOrd="0" presId="urn:microsoft.com/office/officeart/2005/8/layout/hierarchy3"/>
    <dgm:cxn modelId="{01739E5F-7285-4209-9B30-4436964060D4}" type="presParOf" srcId="{890E9E9C-5F5F-45AB-9015-A22B49B0111E}" destId="{7B0E333E-DA8C-400F-A260-30C2FC138FFB}" srcOrd="17" destOrd="0" presId="urn:microsoft.com/office/officeart/2005/8/layout/hierarchy3"/>
    <dgm:cxn modelId="{B01A664A-82F4-4C09-B366-34A1AB2F4F4E}" type="presParOf" srcId="{890E9E9C-5F5F-45AB-9015-A22B49B0111E}" destId="{B216E140-8B1B-46E6-9471-DC37C1FFAD54}" srcOrd="18" destOrd="0" presId="urn:microsoft.com/office/officeart/2005/8/layout/hierarchy3"/>
    <dgm:cxn modelId="{81CC8075-A2BD-44B7-8708-811A03EF90E6}" type="presParOf" srcId="{890E9E9C-5F5F-45AB-9015-A22B49B0111E}" destId="{957F15B5-1A7E-44D3-9A22-15BECFAEE2CF}" srcOrd="19" destOrd="0" presId="urn:microsoft.com/office/officeart/2005/8/layout/hierarchy3"/>
    <dgm:cxn modelId="{CB67F597-75B6-4488-AE0E-16D96DF143A5}" type="presParOf" srcId="{890E9E9C-5F5F-45AB-9015-A22B49B0111E}" destId="{8D375170-C684-4034-ADA9-6238DF8D6E73}" srcOrd="20" destOrd="0" presId="urn:microsoft.com/office/officeart/2005/8/layout/hierarchy3"/>
    <dgm:cxn modelId="{C6A5CA1D-7BE2-4398-9D95-8171FF2F2DB3}" type="presParOf" srcId="{890E9E9C-5F5F-45AB-9015-A22B49B0111E}" destId="{C54BA1D2-3751-43C1-9E57-EB4A10723A17}" srcOrd="21" destOrd="0" presId="urn:microsoft.com/office/officeart/2005/8/layout/hierarchy3"/>
    <dgm:cxn modelId="{BC58F3F5-C2B0-46C5-8221-550BEAFBA591}" type="presParOf" srcId="{890E9E9C-5F5F-45AB-9015-A22B49B0111E}" destId="{4FAA20CA-B974-48EA-9774-B9BDDAA154EA}" srcOrd="22" destOrd="0" presId="urn:microsoft.com/office/officeart/2005/8/layout/hierarchy3"/>
    <dgm:cxn modelId="{B0C29BC0-73CC-4034-A4CB-CFE15E0F1F11}" type="presParOf" srcId="{890E9E9C-5F5F-45AB-9015-A22B49B0111E}" destId="{C17AE702-3572-4B18-A421-16E639016C40}" srcOrd="2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37FBA3C-B3FA-4F1A-9E50-7405EC3525C6}" type="doc">
      <dgm:prSet loTypeId="urn:microsoft.com/office/officeart/2005/8/layout/chevron2" loCatId="list" qsTypeId="urn:microsoft.com/office/officeart/2005/8/quickstyle/3d9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D893D252-EC04-4704-832D-78F25F2D67C0}">
      <dgm:prSet phldrT="[Текст]"/>
      <dgm:spPr/>
      <dgm:t>
        <a:bodyPr/>
        <a:lstStyle/>
        <a:p>
          <a:r>
            <a:rPr lang="ru-RU" dirty="0" smtClean="0"/>
            <a:t>2,0%</a:t>
          </a:r>
          <a:endParaRPr lang="ru-RU" dirty="0"/>
        </a:p>
      </dgm:t>
    </dgm:pt>
    <dgm:pt modelId="{504B68D1-0330-42DD-94A5-A97A5BB69AC1}" type="parTrans" cxnId="{85FBAEAA-1FB3-42E9-926D-7F3864E7B6BA}">
      <dgm:prSet/>
      <dgm:spPr/>
      <dgm:t>
        <a:bodyPr/>
        <a:lstStyle/>
        <a:p>
          <a:endParaRPr lang="ru-RU"/>
        </a:p>
      </dgm:t>
    </dgm:pt>
    <dgm:pt modelId="{88BCA15B-583A-4F40-8444-5A18F980C687}" type="sibTrans" cxnId="{85FBAEAA-1FB3-42E9-926D-7F3864E7B6BA}">
      <dgm:prSet/>
      <dgm:spPr/>
      <dgm:t>
        <a:bodyPr/>
        <a:lstStyle/>
        <a:p>
          <a:endParaRPr lang="ru-RU"/>
        </a:p>
      </dgm:t>
    </dgm:pt>
    <dgm:pt modelId="{D633F8E6-3DA0-445C-B369-AA25A1EBA0AD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Удельный вес подпрограммы в программных расходах 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8F446BC0-A9CB-45B3-B8B7-A4312E7E0493}" type="parTrans" cxnId="{A69AD4ED-0D36-448A-8F18-C52C7903B948}">
      <dgm:prSet/>
      <dgm:spPr/>
      <dgm:t>
        <a:bodyPr/>
        <a:lstStyle/>
        <a:p>
          <a:endParaRPr lang="ru-RU"/>
        </a:p>
      </dgm:t>
    </dgm:pt>
    <dgm:pt modelId="{1F113A76-947A-44F4-9ACF-6E3D0F6D2A36}" type="sibTrans" cxnId="{A69AD4ED-0D36-448A-8F18-C52C7903B948}">
      <dgm:prSet/>
      <dgm:spPr/>
      <dgm:t>
        <a:bodyPr/>
        <a:lstStyle/>
        <a:p>
          <a:endParaRPr lang="ru-RU"/>
        </a:p>
      </dgm:t>
    </dgm:pt>
    <dgm:pt modelId="{D685887B-1BE1-4DF5-9421-8400F9D0CE6F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457,4 тысяч рублей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57E9BD66-1D42-4E00-8235-5FAC270CA2E7}" type="parTrans" cxnId="{39B5914C-0052-46E3-A550-88C3F40875D4}">
      <dgm:prSet/>
      <dgm:spPr/>
      <dgm:t>
        <a:bodyPr/>
        <a:lstStyle/>
        <a:p>
          <a:endParaRPr lang="ru-RU"/>
        </a:p>
      </dgm:t>
    </dgm:pt>
    <dgm:pt modelId="{5A7340B5-67DE-4B05-9297-2608313FEA35}" type="sibTrans" cxnId="{39B5914C-0052-46E3-A550-88C3F40875D4}">
      <dgm:prSet/>
      <dgm:spPr/>
      <dgm:t>
        <a:bodyPr/>
        <a:lstStyle/>
        <a:p>
          <a:endParaRPr lang="ru-RU"/>
        </a:p>
      </dgm:t>
    </dgm:pt>
    <dgm:pt modelId="{CDFFC2FC-3D65-40E7-9EC9-07496DBCC2FF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Фактические расходы по подпрограмме за период 2020 года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AC9E56F8-0469-49F7-B909-51E825E58C64}" type="parTrans" cxnId="{0A3B0A2F-BDA6-4857-9E53-B90841D64742}">
      <dgm:prSet/>
      <dgm:spPr/>
      <dgm:t>
        <a:bodyPr/>
        <a:lstStyle/>
        <a:p>
          <a:endParaRPr lang="ru-RU"/>
        </a:p>
      </dgm:t>
    </dgm:pt>
    <dgm:pt modelId="{0165E89E-2AB3-4D2C-AB35-B30A996CFAC9}" type="sibTrans" cxnId="{0A3B0A2F-BDA6-4857-9E53-B90841D64742}">
      <dgm:prSet/>
      <dgm:spPr/>
      <dgm:t>
        <a:bodyPr/>
        <a:lstStyle/>
        <a:p>
          <a:endParaRPr lang="ru-RU"/>
        </a:p>
      </dgm:t>
    </dgm:pt>
    <dgm:pt modelId="{9EDD0246-03BE-4050-8D19-239B8A03C6A3}" type="pres">
      <dgm:prSet presAssocID="{837FBA3C-B3FA-4F1A-9E50-7405EC3525C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1835791-5E4E-47F5-B1DA-2BE4AAF39521}" type="pres">
      <dgm:prSet presAssocID="{D893D252-EC04-4704-832D-78F25F2D67C0}" presName="composite" presStyleCnt="0"/>
      <dgm:spPr/>
    </dgm:pt>
    <dgm:pt modelId="{D66A1A08-B761-4972-9D2B-D29479EC5D71}" type="pres">
      <dgm:prSet presAssocID="{D893D252-EC04-4704-832D-78F25F2D67C0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E1A3D9-90F5-4841-8FD7-AD6E23A5FA3D}" type="pres">
      <dgm:prSet presAssocID="{D893D252-EC04-4704-832D-78F25F2D67C0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198B18-39D6-4FD2-A40A-FAD184978184}" type="pres">
      <dgm:prSet presAssocID="{88BCA15B-583A-4F40-8444-5A18F980C687}" presName="sp" presStyleCnt="0"/>
      <dgm:spPr/>
    </dgm:pt>
    <dgm:pt modelId="{F5FFCCFD-1E20-483E-A9F8-F8F060FCDD2B}" type="pres">
      <dgm:prSet presAssocID="{D685887B-1BE1-4DF5-9421-8400F9D0CE6F}" presName="composite" presStyleCnt="0"/>
      <dgm:spPr/>
    </dgm:pt>
    <dgm:pt modelId="{AAE78D68-814A-4891-AB8A-F558D8A205EA}" type="pres">
      <dgm:prSet presAssocID="{D685887B-1BE1-4DF5-9421-8400F9D0CE6F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7AC6AC-4117-4203-BB3F-A8A5441328CB}" type="pres">
      <dgm:prSet presAssocID="{D685887B-1BE1-4DF5-9421-8400F9D0CE6F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98A3EF0-603B-4BEE-AAA5-D01082593571}" type="presOf" srcId="{D893D252-EC04-4704-832D-78F25F2D67C0}" destId="{D66A1A08-B761-4972-9D2B-D29479EC5D71}" srcOrd="0" destOrd="0" presId="urn:microsoft.com/office/officeart/2005/8/layout/chevron2"/>
    <dgm:cxn modelId="{C009C601-F9E1-402A-90AD-756CC60F6E28}" type="presOf" srcId="{D685887B-1BE1-4DF5-9421-8400F9D0CE6F}" destId="{AAE78D68-814A-4891-AB8A-F558D8A205EA}" srcOrd="0" destOrd="0" presId="urn:microsoft.com/office/officeart/2005/8/layout/chevron2"/>
    <dgm:cxn modelId="{AB27B2D7-D55A-4A4E-9AD8-7821BD0A94AB}" type="presOf" srcId="{D633F8E6-3DA0-445C-B369-AA25A1EBA0AD}" destId="{7EE1A3D9-90F5-4841-8FD7-AD6E23A5FA3D}" srcOrd="0" destOrd="0" presId="urn:microsoft.com/office/officeart/2005/8/layout/chevron2"/>
    <dgm:cxn modelId="{CF7EF082-14CF-4801-9EC5-858AA5DED473}" type="presOf" srcId="{CDFFC2FC-3D65-40E7-9EC9-07496DBCC2FF}" destId="{037AC6AC-4117-4203-BB3F-A8A5441328CB}" srcOrd="0" destOrd="0" presId="urn:microsoft.com/office/officeart/2005/8/layout/chevron2"/>
    <dgm:cxn modelId="{0A3B0A2F-BDA6-4857-9E53-B90841D64742}" srcId="{D685887B-1BE1-4DF5-9421-8400F9D0CE6F}" destId="{CDFFC2FC-3D65-40E7-9EC9-07496DBCC2FF}" srcOrd="0" destOrd="0" parTransId="{AC9E56F8-0469-49F7-B909-51E825E58C64}" sibTransId="{0165E89E-2AB3-4D2C-AB35-B30A996CFAC9}"/>
    <dgm:cxn modelId="{B8D0C275-79BA-4CA8-A0F4-85B2E01BE365}" type="presOf" srcId="{837FBA3C-B3FA-4F1A-9E50-7405EC3525C6}" destId="{9EDD0246-03BE-4050-8D19-239B8A03C6A3}" srcOrd="0" destOrd="0" presId="urn:microsoft.com/office/officeart/2005/8/layout/chevron2"/>
    <dgm:cxn modelId="{A69AD4ED-0D36-448A-8F18-C52C7903B948}" srcId="{D893D252-EC04-4704-832D-78F25F2D67C0}" destId="{D633F8E6-3DA0-445C-B369-AA25A1EBA0AD}" srcOrd="0" destOrd="0" parTransId="{8F446BC0-A9CB-45B3-B8B7-A4312E7E0493}" sibTransId="{1F113A76-947A-44F4-9ACF-6E3D0F6D2A36}"/>
    <dgm:cxn modelId="{85FBAEAA-1FB3-42E9-926D-7F3864E7B6BA}" srcId="{837FBA3C-B3FA-4F1A-9E50-7405EC3525C6}" destId="{D893D252-EC04-4704-832D-78F25F2D67C0}" srcOrd="0" destOrd="0" parTransId="{504B68D1-0330-42DD-94A5-A97A5BB69AC1}" sibTransId="{88BCA15B-583A-4F40-8444-5A18F980C687}"/>
    <dgm:cxn modelId="{39B5914C-0052-46E3-A550-88C3F40875D4}" srcId="{837FBA3C-B3FA-4F1A-9E50-7405EC3525C6}" destId="{D685887B-1BE1-4DF5-9421-8400F9D0CE6F}" srcOrd="1" destOrd="0" parTransId="{57E9BD66-1D42-4E00-8235-5FAC270CA2E7}" sibTransId="{5A7340B5-67DE-4B05-9297-2608313FEA35}"/>
    <dgm:cxn modelId="{C59C180B-898F-431B-8A49-916FFFAE0608}" type="presParOf" srcId="{9EDD0246-03BE-4050-8D19-239B8A03C6A3}" destId="{E1835791-5E4E-47F5-B1DA-2BE4AAF39521}" srcOrd="0" destOrd="0" presId="urn:microsoft.com/office/officeart/2005/8/layout/chevron2"/>
    <dgm:cxn modelId="{A601BC35-A338-4FB0-8887-2A55A7D7FDA5}" type="presParOf" srcId="{E1835791-5E4E-47F5-B1DA-2BE4AAF39521}" destId="{D66A1A08-B761-4972-9D2B-D29479EC5D71}" srcOrd="0" destOrd="0" presId="urn:microsoft.com/office/officeart/2005/8/layout/chevron2"/>
    <dgm:cxn modelId="{9CB26A04-3CFA-46C1-B59D-A87188B3B6C9}" type="presParOf" srcId="{E1835791-5E4E-47F5-B1DA-2BE4AAF39521}" destId="{7EE1A3D9-90F5-4841-8FD7-AD6E23A5FA3D}" srcOrd="1" destOrd="0" presId="urn:microsoft.com/office/officeart/2005/8/layout/chevron2"/>
    <dgm:cxn modelId="{08B58CC7-1443-4444-9C36-69896ECD18F7}" type="presParOf" srcId="{9EDD0246-03BE-4050-8D19-239B8A03C6A3}" destId="{69198B18-39D6-4FD2-A40A-FAD184978184}" srcOrd="1" destOrd="0" presId="urn:microsoft.com/office/officeart/2005/8/layout/chevron2"/>
    <dgm:cxn modelId="{BF5C3917-0677-4C7D-A50F-CD19FD2A3FF2}" type="presParOf" srcId="{9EDD0246-03BE-4050-8D19-239B8A03C6A3}" destId="{F5FFCCFD-1E20-483E-A9F8-F8F060FCDD2B}" srcOrd="2" destOrd="0" presId="urn:microsoft.com/office/officeart/2005/8/layout/chevron2"/>
    <dgm:cxn modelId="{5FD7568E-C3CE-4D1F-9A85-880C3649B07E}" type="presParOf" srcId="{F5FFCCFD-1E20-483E-A9F8-F8F060FCDD2B}" destId="{AAE78D68-814A-4891-AB8A-F558D8A205EA}" srcOrd="0" destOrd="0" presId="urn:microsoft.com/office/officeart/2005/8/layout/chevron2"/>
    <dgm:cxn modelId="{5B2D9630-0510-4A5C-B2F1-5E6FEAFDA408}" type="presParOf" srcId="{F5FFCCFD-1E20-483E-A9F8-F8F060FCDD2B}" destId="{037AC6AC-4117-4203-BB3F-A8A5441328C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37FBA3C-B3FA-4F1A-9E50-7405EC3525C6}" type="doc">
      <dgm:prSet loTypeId="urn:microsoft.com/office/officeart/2005/8/layout/chevron2" loCatId="list" qsTypeId="urn:microsoft.com/office/officeart/2005/8/quickstyle/3d9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D893D252-EC04-4704-832D-78F25F2D67C0}">
      <dgm:prSet phldrT="[Текст]"/>
      <dgm:spPr/>
      <dgm:t>
        <a:bodyPr/>
        <a:lstStyle/>
        <a:p>
          <a:r>
            <a:rPr lang="ru-RU" dirty="0" smtClean="0"/>
            <a:t>4,8%</a:t>
          </a:r>
          <a:endParaRPr lang="ru-RU" dirty="0"/>
        </a:p>
      </dgm:t>
    </dgm:pt>
    <dgm:pt modelId="{504B68D1-0330-42DD-94A5-A97A5BB69AC1}" type="parTrans" cxnId="{85FBAEAA-1FB3-42E9-926D-7F3864E7B6BA}">
      <dgm:prSet/>
      <dgm:spPr/>
      <dgm:t>
        <a:bodyPr/>
        <a:lstStyle/>
        <a:p>
          <a:endParaRPr lang="ru-RU"/>
        </a:p>
      </dgm:t>
    </dgm:pt>
    <dgm:pt modelId="{88BCA15B-583A-4F40-8444-5A18F980C687}" type="sibTrans" cxnId="{85FBAEAA-1FB3-42E9-926D-7F3864E7B6BA}">
      <dgm:prSet/>
      <dgm:spPr/>
      <dgm:t>
        <a:bodyPr/>
        <a:lstStyle/>
        <a:p>
          <a:endParaRPr lang="ru-RU"/>
        </a:p>
      </dgm:t>
    </dgm:pt>
    <dgm:pt modelId="{D633F8E6-3DA0-445C-B369-AA25A1EBA0AD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Удельный вес подпрограммы в программных расходах 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8F446BC0-A9CB-45B3-B8B7-A4312E7E0493}" type="parTrans" cxnId="{A69AD4ED-0D36-448A-8F18-C52C7903B948}">
      <dgm:prSet/>
      <dgm:spPr/>
      <dgm:t>
        <a:bodyPr/>
        <a:lstStyle/>
        <a:p>
          <a:endParaRPr lang="ru-RU"/>
        </a:p>
      </dgm:t>
    </dgm:pt>
    <dgm:pt modelId="{1F113A76-947A-44F4-9ACF-6E3D0F6D2A36}" type="sibTrans" cxnId="{A69AD4ED-0D36-448A-8F18-C52C7903B948}">
      <dgm:prSet/>
      <dgm:spPr/>
      <dgm:t>
        <a:bodyPr/>
        <a:lstStyle/>
        <a:p>
          <a:endParaRPr lang="ru-RU"/>
        </a:p>
      </dgm:t>
    </dgm:pt>
    <dgm:pt modelId="{D685887B-1BE1-4DF5-9421-8400F9D0CE6F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1 млн 107,3 тысяч рублей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57E9BD66-1D42-4E00-8235-5FAC270CA2E7}" type="parTrans" cxnId="{39B5914C-0052-46E3-A550-88C3F40875D4}">
      <dgm:prSet/>
      <dgm:spPr/>
      <dgm:t>
        <a:bodyPr/>
        <a:lstStyle/>
        <a:p>
          <a:endParaRPr lang="ru-RU"/>
        </a:p>
      </dgm:t>
    </dgm:pt>
    <dgm:pt modelId="{5A7340B5-67DE-4B05-9297-2608313FEA35}" type="sibTrans" cxnId="{39B5914C-0052-46E3-A550-88C3F40875D4}">
      <dgm:prSet/>
      <dgm:spPr/>
      <dgm:t>
        <a:bodyPr/>
        <a:lstStyle/>
        <a:p>
          <a:endParaRPr lang="ru-RU"/>
        </a:p>
      </dgm:t>
    </dgm:pt>
    <dgm:pt modelId="{CDFFC2FC-3D65-40E7-9EC9-07496DBCC2FF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Фактические расходы по подпрограмме за период 2020 года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AC9E56F8-0469-49F7-B909-51E825E58C64}" type="parTrans" cxnId="{0A3B0A2F-BDA6-4857-9E53-B90841D64742}">
      <dgm:prSet/>
      <dgm:spPr/>
      <dgm:t>
        <a:bodyPr/>
        <a:lstStyle/>
        <a:p>
          <a:endParaRPr lang="ru-RU"/>
        </a:p>
      </dgm:t>
    </dgm:pt>
    <dgm:pt modelId="{0165E89E-2AB3-4D2C-AB35-B30A996CFAC9}" type="sibTrans" cxnId="{0A3B0A2F-BDA6-4857-9E53-B90841D64742}">
      <dgm:prSet/>
      <dgm:spPr/>
      <dgm:t>
        <a:bodyPr/>
        <a:lstStyle/>
        <a:p>
          <a:endParaRPr lang="ru-RU"/>
        </a:p>
      </dgm:t>
    </dgm:pt>
    <dgm:pt modelId="{9EDD0246-03BE-4050-8D19-239B8A03C6A3}" type="pres">
      <dgm:prSet presAssocID="{837FBA3C-B3FA-4F1A-9E50-7405EC3525C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1835791-5E4E-47F5-B1DA-2BE4AAF39521}" type="pres">
      <dgm:prSet presAssocID="{D893D252-EC04-4704-832D-78F25F2D67C0}" presName="composite" presStyleCnt="0"/>
      <dgm:spPr/>
    </dgm:pt>
    <dgm:pt modelId="{D66A1A08-B761-4972-9D2B-D29479EC5D71}" type="pres">
      <dgm:prSet presAssocID="{D893D252-EC04-4704-832D-78F25F2D67C0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E1A3D9-90F5-4841-8FD7-AD6E23A5FA3D}" type="pres">
      <dgm:prSet presAssocID="{D893D252-EC04-4704-832D-78F25F2D67C0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198B18-39D6-4FD2-A40A-FAD184978184}" type="pres">
      <dgm:prSet presAssocID="{88BCA15B-583A-4F40-8444-5A18F980C687}" presName="sp" presStyleCnt="0"/>
      <dgm:spPr/>
    </dgm:pt>
    <dgm:pt modelId="{F5FFCCFD-1E20-483E-A9F8-F8F060FCDD2B}" type="pres">
      <dgm:prSet presAssocID="{D685887B-1BE1-4DF5-9421-8400F9D0CE6F}" presName="composite" presStyleCnt="0"/>
      <dgm:spPr/>
    </dgm:pt>
    <dgm:pt modelId="{AAE78D68-814A-4891-AB8A-F558D8A205EA}" type="pres">
      <dgm:prSet presAssocID="{D685887B-1BE1-4DF5-9421-8400F9D0CE6F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7AC6AC-4117-4203-BB3F-A8A5441328CB}" type="pres">
      <dgm:prSet presAssocID="{D685887B-1BE1-4DF5-9421-8400F9D0CE6F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7DCDCB-D4E5-4720-A4AE-600B30715BCF}" type="presOf" srcId="{D893D252-EC04-4704-832D-78F25F2D67C0}" destId="{D66A1A08-B761-4972-9D2B-D29479EC5D71}" srcOrd="0" destOrd="0" presId="urn:microsoft.com/office/officeart/2005/8/layout/chevron2"/>
    <dgm:cxn modelId="{A69AD4ED-0D36-448A-8F18-C52C7903B948}" srcId="{D893D252-EC04-4704-832D-78F25F2D67C0}" destId="{D633F8E6-3DA0-445C-B369-AA25A1EBA0AD}" srcOrd="0" destOrd="0" parTransId="{8F446BC0-A9CB-45B3-B8B7-A4312E7E0493}" sibTransId="{1F113A76-947A-44F4-9ACF-6E3D0F6D2A36}"/>
    <dgm:cxn modelId="{D8603D09-FAFD-4F2B-9280-36B4AACF98C9}" type="presOf" srcId="{837FBA3C-B3FA-4F1A-9E50-7405EC3525C6}" destId="{9EDD0246-03BE-4050-8D19-239B8A03C6A3}" srcOrd="0" destOrd="0" presId="urn:microsoft.com/office/officeart/2005/8/layout/chevron2"/>
    <dgm:cxn modelId="{41BB02D3-E3CA-46BD-AD69-05480174A796}" type="presOf" srcId="{CDFFC2FC-3D65-40E7-9EC9-07496DBCC2FF}" destId="{037AC6AC-4117-4203-BB3F-A8A5441328CB}" srcOrd="0" destOrd="0" presId="urn:microsoft.com/office/officeart/2005/8/layout/chevron2"/>
    <dgm:cxn modelId="{0A3B0A2F-BDA6-4857-9E53-B90841D64742}" srcId="{D685887B-1BE1-4DF5-9421-8400F9D0CE6F}" destId="{CDFFC2FC-3D65-40E7-9EC9-07496DBCC2FF}" srcOrd="0" destOrd="0" parTransId="{AC9E56F8-0469-49F7-B909-51E825E58C64}" sibTransId="{0165E89E-2AB3-4D2C-AB35-B30A996CFAC9}"/>
    <dgm:cxn modelId="{39B5914C-0052-46E3-A550-88C3F40875D4}" srcId="{837FBA3C-B3FA-4F1A-9E50-7405EC3525C6}" destId="{D685887B-1BE1-4DF5-9421-8400F9D0CE6F}" srcOrd="1" destOrd="0" parTransId="{57E9BD66-1D42-4E00-8235-5FAC270CA2E7}" sibTransId="{5A7340B5-67DE-4B05-9297-2608313FEA35}"/>
    <dgm:cxn modelId="{FF9CC9F4-3EE3-422B-B73C-197A2639C45C}" type="presOf" srcId="{D633F8E6-3DA0-445C-B369-AA25A1EBA0AD}" destId="{7EE1A3D9-90F5-4841-8FD7-AD6E23A5FA3D}" srcOrd="0" destOrd="0" presId="urn:microsoft.com/office/officeart/2005/8/layout/chevron2"/>
    <dgm:cxn modelId="{7AD8845C-9592-4DF2-90AA-EDA76E949493}" type="presOf" srcId="{D685887B-1BE1-4DF5-9421-8400F9D0CE6F}" destId="{AAE78D68-814A-4891-AB8A-F558D8A205EA}" srcOrd="0" destOrd="0" presId="urn:microsoft.com/office/officeart/2005/8/layout/chevron2"/>
    <dgm:cxn modelId="{85FBAEAA-1FB3-42E9-926D-7F3864E7B6BA}" srcId="{837FBA3C-B3FA-4F1A-9E50-7405EC3525C6}" destId="{D893D252-EC04-4704-832D-78F25F2D67C0}" srcOrd="0" destOrd="0" parTransId="{504B68D1-0330-42DD-94A5-A97A5BB69AC1}" sibTransId="{88BCA15B-583A-4F40-8444-5A18F980C687}"/>
    <dgm:cxn modelId="{C346BEBA-4DDE-420D-AFCF-CEBB70CA02C2}" type="presParOf" srcId="{9EDD0246-03BE-4050-8D19-239B8A03C6A3}" destId="{E1835791-5E4E-47F5-B1DA-2BE4AAF39521}" srcOrd="0" destOrd="0" presId="urn:microsoft.com/office/officeart/2005/8/layout/chevron2"/>
    <dgm:cxn modelId="{4DF3D689-7679-44B8-9EB3-9C13667CA926}" type="presParOf" srcId="{E1835791-5E4E-47F5-B1DA-2BE4AAF39521}" destId="{D66A1A08-B761-4972-9D2B-D29479EC5D71}" srcOrd="0" destOrd="0" presId="urn:microsoft.com/office/officeart/2005/8/layout/chevron2"/>
    <dgm:cxn modelId="{348F3D44-72D5-493A-AD49-B20FFDFC1713}" type="presParOf" srcId="{E1835791-5E4E-47F5-B1DA-2BE4AAF39521}" destId="{7EE1A3D9-90F5-4841-8FD7-AD6E23A5FA3D}" srcOrd="1" destOrd="0" presId="urn:microsoft.com/office/officeart/2005/8/layout/chevron2"/>
    <dgm:cxn modelId="{412F5683-19DE-4185-9551-0EDD6089F2B8}" type="presParOf" srcId="{9EDD0246-03BE-4050-8D19-239B8A03C6A3}" destId="{69198B18-39D6-4FD2-A40A-FAD184978184}" srcOrd="1" destOrd="0" presId="urn:microsoft.com/office/officeart/2005/8/layout/chevron2"/>
    <dgm:cxn modelId="{F35C1D2E-D3C1-4C3A-A401-C5138CCB8AFA}" type="presParOf" srcId="{9EDD0246-03BE-4050-8D19-239B8A03C6A3}" destId="{F5FFCCFD-1E20-483E-A9F8-F8F060FCDD2B}" srcOrd="2" destOrd="0" presId="urn:microsoft.com/office/officeart/2005/8/layout/chevron2"/>
    <dgm:cxn modelId="{D95C1DB2-CBC0-40B5-AD1F-9AAC44C44DAA}" type="presParOf" srcId="{F5FFCCFD-1E20-483E-A9F8-F8F060FCDD2B}" destId="{AAE78D68-814A-4891-AB8A-F558D8A205EA}" srcOrd="0" destOrd="0" presId="urn:microsoft.com/office/officeart/2005/8/layout/chevron2"/>
    <dgm:cxn modelId="{DE42E48B-CD98-4442-A21B-30E273868038}" type="presParOf" srcId="{F5FFCCFD-1E20-483E-A9F8-F8F060FCDD2B}" destId="{037AC6AC-4117-4203-BB3F-A8A5441328C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37FBA3C-B3FA-4F1A-9E50-7405EC3525C6}" type="doc">
      <dgm:prSet loTypeId="urn:microsoft.com/office/officeart/2005/8/layout/chevron2" loCatId="list" qsTypeId="urn:microsoft.com/office/officeart/2005/8/quickstyle/3d9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D893D252-EC04-4704-832D-78F25F2D67C0}">
      <dgm:prSet phldrT="[Текст]"/>
      <dgm:spPr/>
      <dgm:t>
        <a:bodyPr/>
        <a:lstStyle/>
        <a:p>
          <a:r>
            <a:rPr lang="ru-RU" dirty="0" smtClean="0"/>
            <a:t>9,3%</a:t>
          </a:r>
          <a:endParaRPr lang="ru-RU" dirty="0"/>
        </a:p>
      </dgm:t>
    </dgm:pt>
    <dgm:pt modelId="{504B68D1-0330-42DD-94A5-A97A5BB69AC1}" type="parTrans" cxnId="{85FBAEAA-1FB3-42E9-926D-7F3864E7B6BA}">
      <dgm:prSet/>
      <dgm:spPr/>
      <dgm:t>
        <a:bodyPr/>
        <a:lstStyle/>
        <a:p>
          <a:endParaRPr lang="ru-RU"/>
        </a:p>
      </dgm:t>
    </dgm:pt>
    <dgm:pt modelId="{88BCA15B-583A-4F40-8444-5A18F980C687}" type="sibTrans" cxnId="{85FBAEAA-1FB3-42E9-926D-7F3864E7B6BA}">
      <dgm:prSet/>
      <dgm:spPr/>
      <dgm:t>
        <a:bodyPr/>
        <a:lstStyle/>
        <a:p>
          <a:endParaRPr lang="ru-RU"/>
        </a:p>
      </dgm:t>
    </dgm:pt>
    <dgm:pt modelId="{D633F8E6-3DA0-445C-B369-AA25A1EBA0AD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Удельный вес подпрограммы в программных расходах 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8F446BC0-A9CB-45B3-B8B7-A4312E7E0493}" type="parTrans" cxnId="{A69AD4ED-0D36-448A-8F18-C52C7903B948}">
      <dgm:prSet/>
      <dgm:spPr/>
      <dgm:t>
        <a:bodyPr/>
        <a:lstStyle/>
        <a:p>
          <a:endParaRPr lang="ru-RU"/>
        </a:p>
      </dgm:t>
    </dgm:pt>
    <dgm:pt modelId="{1F113A76-947A-44F4-9ACF-6E3D0F6D2A36}" type="sibTrans" cxnId="{A69AD4ED-0D36-448A-8F18-C52C7903B948}">
      <dgm:prSet/>
      <dgm:spPr/>
      <dgm:t>
        <a:bodyPr/>
        <a:lstStyle/>
        <a:p>
          <a:endParaRPr lang="ru-RU"/>
        </a:p>
      </dgm:t>
    </dgm:pt>
    <dgm:pt modelId="{D685887B-1BE1-4DF5-9421-8400F9D0CE6F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2 млн 147,6 тысяч рублей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57E9BD66-1D42-4E00-8235-5FAC270CA2E7}" type="parTrans" cxnId="{39B5914C-0052-46E3-A550-88C3F40875D4}">
      <dgm:prSet/>
      <dgm:spPr/>
      <dgm:t>
        <a:bodyPr/>
        <a:lstStyle/>
        <a:p>
          <a:endParaRPr lang="ru-RU"/>
        </a:p>
      </dgm:t>
    </dgm:pt>
    <dgm:pt modelId="{5A7340B5-67DE-4B05-9297-2608313FEA35}" type="sibTrans" cxnId="{39B5914C-0052-46E3-A550-88C3F40875D4}">
      <dgm:prSet/>
      <dgm:spPr/>
      <dgm:t>
        <a:bodyPr/>
        <a:lstStyle/>
        <a:p>
          <a:endParaRPr lang="ru-RU"/>
        </a:p>
      </dgm:t>
    </dgm:pt>
    <dgm:pt modelId="{CDFFC2FC-3D65-40E7-9EC9-07496DBCC2FF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Фактические расходы по подпрограмме за период 2020 года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AC9E56F8-0469-49F7-B909-51E825E58C64}" type="parTrans" cxnId="{0A3B0A2F-BDA6-4857-9E53-B90841D64742}">
      <dgm:prSet/>
      <dgm:spPr/>
      <dgm:t>
        <a:bodyPr/>
        <a:lstStyle/>
        <a:p>
          <a:endParaRPr lang="ru-RU"/>
        </a:p>
      </dgm:t>
    </dgm:pt>
    <dgm:pt modelId="{0165E89E-2AB3-4D2C-AB35-B30A996CFAC9}" type="sibTrans" cxnId="{0A3B0A2F-BDA6-4857-9E53-B90841D64742}">
      <dgm:prSet/>
      <dgm:spPr/>
      <dgm:t>
        <a:bodyPr/>
        <a:lstStyle/>
        <a:p>
          <a:endParaRPr lang="ru-RU"/>
        </a:p>
      </dgm:t>
    </dgm:pt>
    <dgm:pt modelId="{9EDD0246-03BE-4050-8D19-239B8A03C6A3}" type="pres">
      <dgm:prSet presAssocID="{837FBA3C-B3FA-4F1A-9E50-7405EC3525C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1835791-5E4E-47F5-B1DA-2BE4AAF39521}" type="pres">
      <dgm:prSet presAssocID="{D893D252-EC04-4704-832D-78F25F2D67C0}" presName="composite" presStyleCnt="0"/>
      <dgm:spPr/>
    </dgm:pt>
    <dgm:pt modelId="{D66A1A08-B761-4972-9D2B-D29479EC5D71}" type="pres">
      <dgm:prSet presAssocID="{D893D252-EC04-4704-832D-78F25F2D67C0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E1A3D9-90F5-4841-8FD7-AD6E23A5FA3D}" type="pres">
      <dgm:prSet presAssocID="{D893D252-EC04-4704-832D-78F25F2D67C0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198B18-39D6-4FD2-A40A-FAD184978184}" type="pres">
      <dgm:prSet presAssocID="{88BCA15B-583A-4F40-8444-5A18F980C687}" presName="sp" presStyleCnt="0"/>
      <dgm:spPr/>
    </dgm:pt>
    <dgm:pt modelId="{F5FFCCFD-1E20-483E-A9F8-F8F060FCDD2B}" type="pres">
      <dgm:prSet presAssocID="{D685887B-1BE1-4DF5-9421-8400F9D0CE6F}" presName="composite" presStyleCnt="0"/>
      <dgm:spPr/>
    </dgm:pt>
    <dgm:pt modelId="{AAE78D68-814A-4891-AB8A-F558D8A205EA}" type="pres">
      <dgm:prSet presAssocID="{D685887B-1BE1-4DF5-9421-8400F9D0CE6F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7AC6AC-4117-4203-BB3F-A8A5441328CB}" type="pres">
      <dgm:prSet presAssocID="{D685887B-1BE1-4DF5-9421-8400F9D0CE6F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9AD4ED-0D36-448A-8F18-C52C7903B948}" srcId="{D893D252-EC04-4704-832D-78F25F2D67C0}" destId="{D633F8E6-3DA0-445C-B369-AA25A1EBA0AD}" srcOrd="0" destOrd="0" parTransId="{8F446BC0-A9CB-45B3-B8B7-A4312E7E0493}" sibTransId="{1F113A76-947A-44F4-9ACF-6E3D0F6D2A36}"/>
    <dgm:cxn modelId="{C777DB8D-C34E-4D5D-A318-C03D68D3F1E5}" type="presOf" srcId="{D633F8E6-3DA0-445C-B369-AA25A1EBA0AD}" destId="{7EE1A3D9-90F5-4841-8FD7-AD6E23A5FA3D}" srcOrd="0" destOrd="0" presId="urn:microsoft.com/office/officeart/2005/8/layout/chevron2"/>
    <dgm:cxn modelId="{158EFC47-8B61-46E4-B7F3-56CE204F1E05}" type="presOf" srcId="{CDFFC2FC-3D65-40E7-9EC9-07496DBCC2FF}" destId="{037AC6AC-4117-4203-BB3F-A8A5441328CB}" srcOrd="0" destOrd="0" presId="urn:microsoft.com/office/officeart/2005/8/layout/chevron2"/>
    <dgm:cxn modelId="{0A3B0A2F-BDA6-4857-9E53-B90841D64742}" srcId="{D685887B-1BE1-4DF5-9421-8400F9D0CE6F}" destId="{CDFFC2FC-3D65-40E7-9EC9-07496DBCC2FF}" srcOrd="0" destOrd="0" parTransId="{AC9E56F8-0469-49F7-B909-51E825E58C64}" sibTransId="{0165E89E-2AB3-4D2C-AB35-B30A996CFAC9}"/>
    <dgm:cxn modelId="{39B5914C-0052-46E3-A550-88C3F40875D4}" srcId="{837FBA3C-B3FA-4F1A-9E50-7405EC3525C6}" destId="{D685887B-1BE1-4DF5-9421-8400F9D0CE6F}" srcOrd="1" destOrd="0" parTransId="{57E9BD66-1D42-4E00-8235-5FAC270CA2E7}" sibTransId="{5A7340B5-67DE-4B05-9297-2608313FEA35}"/>
    <dgm:cxn modelId="{6F6D386B-8BBB-458D-9DF2-05955C22ADC5}" type="presOf" srcId="{D685887B-1BE1-4DF5-9421-8400F9D0CE6F}" destId="{AAE78D68-814A-4891-AB8A-F558D8A205EA}" srcOrd="0" destOrd="0" presId="urn:microsoft.com/office/officeart/2005/8/layout/chevron2"/>
    <dgm:cxn modelId="{85FBAEAA-1FB3-42E9-926D-7F3864E7B6BA}" srcId="{837FBA3C-B3FA-4F1A-9E50-7405EC3525C6}" destId="{D893D252-EC04-4704-832D-78F25F2D67C0}" srcOrd="0" destOrd="0" parTransId="{504B68D1-0330-42DD-94A5-A97A5BB69AC1}" sibTransId="{88BCA15B-583A-4F40-8444-5A18F980C687}"/>
    <dgm:cxn modelId="{D225A832-191D-4597-A986-8785C42BEC1D}" type="presOf" srcId="{D893D252-EC04-4704-832D-78F25F2D67C0}" destId="{D66A1A08-B761-4972-9D2B-D29479EC5D71}" srcOrd="0" destOrd="0" presId="urn:microsoft.com/office/officeart/2005/8/layout/chevron2"/>
    <dgm:cxn modelId="{F6EBB789-4DDE-42C7-AE26-04984DE3B6A6}" type="presOf" srcId="{837FBA3C-B3FA-4F1A-9E50-7405EC3525C6}" destId="{9EDD0246-03BE-4050-8D19-239B8A03C6A3}" srcOrd="0" destOrd="0" presId="urn:microsoft.com/office/officeart/2005/8/layout/chevron2"/>
    <dgm:cxn modelId="{388FC5A9-B1C9-4E3B-8FC2-B3B4F016BF5F}" type="presParOf" srcId="{9EDD0246-03BE-4050-8D19-239B8A03C6A3}" destId="{E1835791-5E4E-47F5-B1DA-2BE4AAF39521}" srcOrd="0" destOrd="0" presId="urn:microsoft.com/office/officeart/2005/8/layout/chevron2"/>
    <dgm:cxn modelId="{2A89F2A7-5592-4F47-A81B-7D90448B4E67}" type="presParOf" srcId="{E1835791-5E4E-47F5-B1DA-2BE4AAF39521}" destId="{D66A1A08-B761-4972-9D2B-D29479EC5D71}" srcOrd="0" destOrd="0" presId="urn:microsoft.com/office/officeart/2005/8/layout/chevron2"/>
    <dgm:cxn modelId="{358F1274-6F9E-4197-AF5C-6F0195148D6D}" type="presParOf" srcId="{E1835791-5E4E-47F5-B1DA-2BE4AAF39521}" destId="{7EE1A3D9-90F5-4841-8FD7-AD6E23A5FA3D}" srcOrd="1" destOrd="0" presId="urn:microsoft.com/office/officeart/2005/8/layout/chevron2"/>
    <dgm:cxn modelId="{5FE813EF-329C-49C5-A2E8-A858C1A622FE}" type="presParOf" srcId="{9EDD0246-03BE-4050-8D19-239B8A03C6A3}" destId="{69198B18-39D6-4FD2-A40A-FAD184978184}" srcOrd="1" destOrd="0" presId="urn:microsoft.com/office/officeart/2005/8/layout/chevron2"/>
    <dgm:cxn modelId="{C1C77903-3992-4461-8565-8C3343B83302}" type="presParOf" srcId="{9EDD0246-03BE-4050-8D19-239B8A03C6A3}" destId="{F5FFCCFD-1E20-483E-A9F8-F8F060FCDD2B}" srcOrd="2" destOrd="0" presId="urn:microsoft.com/office/officeart/2005/8/layout/chevron2"/>
    <dgm:cxn modelId="{A6875DF4-6517-469E-8061-2D8ABF8AD91D}" type="presParOf" srcId="{F5FFCCFD-1E20-483E-A9F8-F8F060FCDD2B}" destId="{AAE78D68-814A-4891-AB8A-F558D8A205EA}" srcOrd="0" destOrd="0" presId="urn:microsoft.com/office/officeart/2005/8/layout/chevron2"/>
    <dgm:cxn modelId="{B92EB5EE-88AE-4900-B63C-6A56F6F67720}" type="presParOf" srcId="{F5FFCCFD-1E20-483E-A9F8-F8F060FCDD2B}" destId="{037AC6AC-4117-4203-BB3F-A8A5441328C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37FBA3C-B3FA-4F1A-9E50-7405EC3525C6}" type="doc">
      <dgm:prSet loTypeId="urn:microsoft.com/office/officeart/2005/8/layout/chevron2" loCatId="list" qsTypeId="urn:microsoft.com/office/officeart/2005/8/quickstyle/3d9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D893D252-EC04-4704-832D-78F25F2D67C0}">
      <dgm:prSet phldrT="[Текст]"/>
      <dgm:spPr/>
      <dgm:t>
        <a:bodyPr/>
        <a:lstStyle/>
        <a:p>
          <a:r>
            <a:rPr lang="ru-RU" dirty="0" smtClean="0"/>
            <a:t>6,0%</a:t>
          </a:r>
          <a:endParaRPr lang="ru-RU" dirty="0"/>
        </a:p>
      </dgm:t>
    </dgm:pt>
    <dgm:pt modelId="{504B68D1-0330-42DD-94A5-A97A5BB69AC1}" type="parTrans" cxnId="{85FBAEAA-1FB3-42E9-926D-7F3864E7B6BA}">
      <dgm:prSet/>
      <dgm:spPr/>
      <dgm:t>
        <a:bodyPr/>
        <a:lstStyle/>
        <a:p>
          <a:endParaRPr lang="ru-RU"/>
        </a:p>
      </dgm:t>
    </dgm:pt>
    <dgm:pt modelId="{88BCA15B-583A-4F40-8444-5A18F980C687}" type="sibTrans" cxnId="{85FBAEAA-1FB3-42E9-926D-7F3864E7B6BA}">
      <dgm:prSet/>
      <dgm:spPr/>
      <dgm:t>
        <a:bodyPr/>
        <a:lstStyle/>
        <a:p>
          <a:endParaRPr lang="ru-RU"/>
        </a:p>
      </dgm:t>
    </dgm:pt>
    <dgm:pt modelId="{D633F8E6-3DA0-445C-B369-AA25A1EBA0AD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Удельный вес подпрограммы в программных расходах 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8F446BC0-A9CB-45B3-B8B7-A4312E7E0493}" type="parTrans" cxnId="{A69AD4ED-0D36-448A-8F18-C52C7903B948}">
      <dgm:prSet/>
      <dgm:spPr/>
      <dgm:t>
        <a:bodyPr/>
        <a:lstStyle/>
        <a:p>
          <a:endParaRPr lang="ru-RU"/>
        </a:p>
      </dgm:t>
    </dgm:pt>
    <dgm:pt modelId="{1F113A76-947A-44F4-9ACF-6E3D0F6D2A36}" type="sibTrans" cxnId="{A69AD4ED-0D36-448A-8F18-C52C7903B948}">
      <dgm:prSet/>
      <dgm:spPr/>
      <dgm:t>
        <a:bodyPr/>
        <a:lstStyle/>
        <a:p>
          <a:endParaRPr lang="ru-RU"/>
        </a:p>
      </dgm:t>
    </dgm:pt>
    <dgm:pt modelId="{D685887B-1BE1-4DF5-9421-8400F9D0CE6F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1 млн 378,0 тысяч рублей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57E9BD66-1D42-4E00-8235-5FAC270CA2E7}" type="parTrans" cxnId="{39B5914C-0052-46E3-A550-88C3F40875D4}">
      <dgm:prSet/>
      <dgm:spPr/>
      <dgm:t>
        <a:bodyPr/>
        <a:lstStyle/>
        <a:p>
          <a:endParaRPr lang="ru-RU"/>
        </a:p>
      </dgm:t>
    </dgm:pt>
    <dgm:pt modelId="{5A7340B5-67DE-4B05-9297-2608313FEA35}" type="sibTrans" cxnId="{39B5914C-0052-46E3-A550-88C3F40875D4}">
      <dgm:prSet/>
      <dgm:spPr/>
      <dgm:t>
        <a:bodyPr/>
        <a:lstStyle/>
        <a:p>
          <a:endParaRPr lang="ru-RU"/>
        </a:p>
      </dgm:t>
    </dgm:pt>
    <dgm:pt modelId="{CDFFC2FC-3D65-40E7-9EC9-07496DBCC2FF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Фактические расходы по подпрограмме за период 2020 года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AC9E56F8-0469-49F7-B909-51E825E58C64}" type="parTrans" cxnId="{0A3B0A2F-BDA6-4857-9E53-B90841D64742}">
      <dgm:prSet/>
      <dgm:spPr/>
      <dgm:t>
        <a:bodyPr/>
        <a:lstStyle/>
        <a:p>
          <a:endParaRPr lang="ru-RU"/>
        </a:p>
      </dgm:t>
    </dgm:pt>
    <dgm:pt modelId="{0165E89E-2AB3-4D2C-AB35-B30A996CFAC9}" type="sibTrans" cxnId="{0A3B0A2F-BDA6-4857-9E53-B90841D64742}">
      <dgm:prSet/>
      <dgm:spPr/>
      <dgm:t>
        <a:bodyPr/>
        <a:lstStyle/>
        <a:p>
          <a:endParaRPr lang="ru-RU"/>
        </a:p>
      </dgm:t>
    </dgm:pt>
    <dgm:pt modelId="{9EDD0246-03BE-4050-8D19-239B8A03C6A3}" type="pres">
      <dgm:prSet presAssocID="{837FBA3C-B3FA-4F1A-9E50-7405EC3525C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1835791-5E4E-47F5-B1DA-2BE4AAF39521}" type="pres">
      <dgm:prSet presAssocID="{D893D252-EC04-4704-832D-78F25F2D67C0}" presName="composite" presStyleCnt="0"/>
      <dgm:spPr/>
    </dgm:pt>
    <dgm:pt modelId="{D66A1A08-B761-4972-9D2B-D29479EC5D71}" type="pres">
      <dgm:prSet presAssocID="{D893D252-EC04-4704-832D-78F25F2D67C0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E1A3D9-90F5-4841-8FD7-AD6E23A5FA3D}" type="pres">
      <dgm:prSet presAssocID="{D893D252-EC04-4704-832D-78F25F2D67C0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198B18-39D6-4FD2-A40A-FAD184978184}" type="pres">
      <dgm:prSet presAssocID="{88BCA15B-583A-4F40-8444-5A18F980C687}" presName="sp" presStyleCnt="0"/>
      <dgm:spPr/>
    </dgm:pt>
    <dgm:pt modelId="{F5FFCCFD-1E20-483E-A9F8-F8F060FCDD2B}" type="pres">
      <dgm:prSet presAssocID="{D685887B-1BE1-4DF5-9421-8400F9D0CE6F}" presName="composite" presStyleCnt="0"/>
      <dgm:spPr/>
    </dgm:pt>
    <dgm:pt modelId="{AAE78D68-814A-4891-AB8A-F558D8A205EA}" type="pres">
      <dgm:prSet presAssocID="{D685887B-1BE1-4DF5-9421-8400F9D0CE6F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7AC6AC-4117-4203-BB3F-A8A5441328CB}" type="pres">
      <dgm:prSet presAssocID="{D685887B-1BE1-4DF5-9421-8400F9D0CE6F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86DA38A-9B87-445B-9F81-CF4AD35F34BE}" type="presOf" srcId="{D685887B-1BE1-4DF5-9421-8400F9D0CE6F}" destId="{AAE78D68-814A-4891-AB8A-F558D8A205EA}" srcOrd="0" destOrd="0" presId="urn:microsoft.com/office/officeart/2005/8/layout/chevron2"/>
    <dgm:cxn modelId="{1200A91E-9F38-4154-9193-F370714254F7}" type="presOf" srcId="{D633F8E6-3DA0-445C-B369-AA25A1EBA0AD}" destId="{7EE1A3D9-90F5-4841-8FD7-AD6E23A5FA3D}" srcOrd="0" destOrd="0" presId="urn:microsoft.com/office/officeart/2005/8/layout/chevron2"/>
    <dgm:cxn modelId="{58A6DAB9-E9B6-40A0-A3F7-CCC8498536A8}" type="presOf" srcId="{837FBA3C-B3FA-4F1A-9E50-7405EC3525C6}" destId="{9EDD0246-03BE-4050-8D19-239B8A03C6A3}" srcOrd="0" destOrd="0" presId="urn:microsoft.com/office/officeart/2005/8/layout/chevron2"/>
    <dgm:cxn modelId="{0A3B0A2F-BDA6-4857-9E53-B90841D64742}" srcId="{D685887B-1BE1-4DF5-9421-8400F9D0CE6F}" destId="{CDFFC2FC-3D65-40E7-9EC9-07496DBCC2FF}" srcOrd="0" destOrd="0" parTransId="{AC9E56F8-0469-49F7-B909-51E825E58C64}" sibTransId="{0165E89E-2AB3-4D2C-AB35-B30A996CFAC9}"/>
    <dgm:cxn modelId="{5BA7F9CC-93AF-4BFE-8EF1-D516E181C227}" type="presOf" srcId="{D893D252-EC04-4704-832D-78F25F2D67C0}" destId="{D66A1A08-B761-4972-9D2B-D29479EC5D71}" srcOrd="0" destOrd="0" presId="urn:microsoft.com/office/officeart/2005/8/layout/chevron2"/>
    <dgm:cxn modelId="{AE4D5C9B-1816-48DC-A776-255940B9DACA}" type="presOf" srcId="{CDFFC2FC-3D65-40E7-9EC9-07496DBCC2FF}" destId="{037AC6AC-4117-4203-BB3F-A8A5441328CB}" srcOrd="0" destOrd="0" presId="urn:microsoft.com/office/officeart/2005/8/layout/chevron2"/>
    <dgm:cxn modelId="{A69AD4ED-0D36-448A-8F18-C52C7903B948}" srcId="{D893D252-EC04-4704-832D-78F25F2D67C0}" destId="{D633F8E6-3DA0-445C-B369-AA25A1EBA0AD}" srcOrd="0" destOrd="0" parTransId="{8F446BC0-A9CB-45B3-B8B7-A4312E7E0493}" sibTransId="{1F113A76-947A-44F4-9ACF-6E3D0F6D2A36}"/>
    <dgm:cxn modelId="{85FBAEAA-1FB3-42E9-926D-7F3864E7B6BA}" srcId="{837FBA3C-B3FA-4F1A-9E50-7405EC3525C6}" destId="{D893D252-EC04-4704-832D-78F25F2D67C0}" srcOrd="0" destOrd="0" parTransId="{504B68D1-0330-42DD-94A5-A97A5BB69AC1}" sibTransId="{88BCA15B-583A-4F40-8444-5A18F980C687}"/>
    <dgm:cxn modelId="{39B5914C-0052-46E3-A550-88C3F40875D4}" srcId="{837FBA3C-B3FA-4F1A-9E50-7405EC3525C6}" destId="{D685887B-1BE1-4DF5-9421-8400F9D0CE6F}" srcOrd="1" destOrd="0" parTransId="{57E9BD66-1D42-4E00-8235-5FAC270CA2E7}" sibTransId="{5A7340B5-67DE-4B05-9297-2608313FEA35}"/>
    <dgm:cxn modelId="{F2A762A4-A10B-4A89-87C8-ED87743DA09B}" type="presParOf" srcId="{9EDD0246-03BE-4050-8D19-239B8A03C6A3}" destId="{E1835791-5E4E-47F5-B1DA-2BE4AAF39521}" srcOrd="0" destOrd="0" presId="urn:microsoft.com/office/officeart/2005/8/layout/chevron2"/>
    <dgm:cxn modelId="{652FB45C-6151-477A-968D-CD7D6ED71FCC}" type="presParOf" srcId="{E1835791-5E4E-47F5-B1DA-2BE4AAF39521}" destId="{D66A1A08-B761-4972-9D2B-D29479EC5D71}" srcOrd="0" destOrd="0" presId="urn:microsoft.com/office/officeart/2005/8/layout/chevron2"/>
    <dgm:cxn modelId="{BC1987DE-1149-4FB4-98A3-8FE0578934E5}" type="presParOf" srcId="{E1835791-5E4E-47F5-B1DA-2BE4AAF39521}" destId="{7EE1A3D9-90F5-4841-8FD7-AD6E23A5FA3D}" srcOrd="1" destOrd="0" presId="urn:microsoft.com/office/officeart/2005/8/layout/chevron2"/>
    <dgm:cxn modelId="{55E1565B-B05B-46A2-BBEB-3E9EB258E9F1}" type="presParOf" srcId="{9EDD0246-03BE-4050-8D19-239B8A03C6A3}" destId="{69198B18-39D6-4FD2-A40A-FAD184978184}" srcOrd="1" destOrd="0" presId="urn:microsoft.com/office/officeart/2005/8/layout/chevron2"/>
    <dgm:cxn modelId="{4234D6B3-F4E7-4FE4-AA30-49187EBB53E0}" type="presParOf" srcId="{9EDD0246-03BE-4050-8D19-239B8A03C6A3}" destId="{F5FFCCFD-1E20-483E-A9F8-F8F060FCDD2B}" srcOrd="2" destOrd="0" presId="urn:microsoft.com/office/officeart/2005/8/layout/chevron2"/>
    <dgm:cxn modelId="{E2D3B6DA-E1A2-48E4-B7B9-2A6227FDE3C7}" type="presParOf" srcId="{F5FFCCFD-1E20-483E-A9F8-F8F060FCDD2B}" destId="{AAE78D68-814A-4891-AB8A-F558D8A205EA}" srcOrd="0" destOrd="0" presId="urn:microsoft.com/office/officeart/2005/8/layout/chevron2"/>
    <dgm:cxn modelId="{3AAD24E2-C609-4A83-A4F2-DEA601798891}" type="presParOf" srcId="{F5FFCCFD-1E20-483E-A9F8-F8F060FCDD2B}" destId="{037AC6AC-4117-4203-BB3F-A8A5441328C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37FBA3C-B3FA-4F1A-9E50-7405EC3525C6}" type="doc">
      <dgm:prSet loTypeId="urn:microsoft.com/office/officeart/2005/8/layout/chevron2" loCatId="list" qsTypeId="urn:microsoft.com/office/officeart/2005/8/quickstyle/3d9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D893D252-EC04-4704-832D-78F25F2D67C0}">
      <dgm:prSet phldrT="[Текст]"/>
      <dgm:spPr/>
      <dgm:t>
        <a:bodyPr/>
        <a:lstStyle/>
        <a:p>
          <a:r>
            <a:rPr lang="ru-RU" dirty="0" smtClean="0"/>
            <a:t>16,9%</a:t>
          </a:r>
          <a:endParaRPr lang="ru-RU" dirty="0"/>
        </a:p>
      </dgm:t>
    </dgm:pt>
    <dgm:pt modelId="{504B68D1-0330-42DD-94A5-A97A5BB69AC1}" type="parTrans" cxnId="{85FBAEAA-1FB3-42E9-926D-7F3864E7B6BA}">
      <dgm:prSet/>
      <dgm:spPr/>
      <dgm:t>
        <a:bodyPr/>
        <a:lstStyle/>
        <a:p>
          <a:endParaRPr lang="ru-RU"/>
        </a:p>
      </dgm:t>
    </dgm:pt>
    <dgm:pt modelId="{88BCA15B-583A-4F40-8444-5A18F980C687}" type="sibTrans" cxnId="{85FBAEAA-1FB3-42E9-926D-7F3864E7B6BA}">
      <dgm:prSet/>
      <dgm:spPr/>
      <dgm:t>
        <a:bodyPr/>
        <a:lstStyle/>
        <a:p>
          <a:endParaRPr lang="ru-RU"/>
        </a:p>
      </dgm:t>
    </dgm:pt>
    <dgm:pt modelId="{D633F8E6-3DA0-445C-B369-AA25A1EBA0AD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Удельный вес подпрограммы в программных расходах 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8F446BC0-A9CB-45B3-B8B7-A4312E7E0493}" type="parTrans" cxnId="{A69AD4ED-0D36-448A-8F18-C52C7903B948}">
      <dgm:prSet/>
      <dgm:spPr/>
      <dgm:t>
        <a:bodyPr/>
        <a:lstStyle/>
        <a:p>
          <a:endParaRPr lang="ru-RU"/>
        </a:p>
      </dgm:t>
    </dgm:pt>
    <dgm:pt modelId="{1F113A76-947A-44F4-9ACF-6E3D0F6D2A36}" type="sibTrans" cxnId="{A69AD4ED-0D36-448A-8F18-C52C7903B948}">
      <dgm:prSet/>
      <dgm:spPr/>
      <dgm:t>
        <a:bodyPr/>
        <a:lstStyle/>
        <a:p>
          <a:endParaRPr lang="ru-RU"/>
        </a:p>
      </dgm:t>
    </dgm:pt>
    <dgm:pt modelId="{D685887B-1BE1-4DF5-9421-8400F9D0CE6F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3 млн 879,4 тысяч рублей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57E9BD66-1D42-4E00-8235-5FAC270CA2E7}" type="parTrans" cxnId="{39B5914C-0052-46E3-A550-88C3F40875D4}">
      <dgm:prSet/>
      <dgm:spPr/>
      <dgm:t>
        <a:bodyPr/>
        <a:lstStyle/>
        <a:p>
          <a:endParaRPr lang="ru-RU"/>
        </a:p>
      </dgm:t>
    </dgm:pt>
    <dgm:pt modelId="{5A7340B5-67DE-4B05-9297-2608313FEA35}" type="sibTrans" cxnId="{39B5914C-0052-46E3-A550-88C3F40875D4}">
      <dgm:prSet/>
      <dgm:spPr/>
      <dgm:t>
        <a:bodyPr/>
        <a:lstStyle/>
        <a:p>
          <a:endParaRPr lang="ru-RU"/>
        </a:p>
      </dgm:t>
    </dgm:pt>
    <dgm:pt modelId="{CDFFC2FC-3D65-40E7-9EC9-07496DBCC2FF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Фактические расходы по подпрограмме за период 2020 года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AC9E56F8-0469-49F7-B909-51E825E58C64}" type="parTrans" cxnId="{0A3B0A2F-BDA6-4857-9E53-B90841D64742}">
      <dgm:prSet/>
      <dgm:spPr/>
      <dgm:t>
        <a:bodyPr/>
        <a:lstStyle/>
        <a:p>
          <a:endParaRPr lang="ru-RU"/>
        </a:p>
      </dgm:t>
    </dgm:pt>
    <dgm:pt modelId="{0165E89E-2AB3-4D2C-AB35-B30A996CFAC9}" type="sibTrans" cxnId="{0A3B0A2F-BDA6-4857-9E53-B90841D64742}">
      <dgm:prSet/>
      <dgm:spPr/>
      <dgm:t>
        <a:bodyPr/>
        <a:lstStyle/>
        <a:p>
          <a:endParaRPr lang="ru-RU"/>
        </a:p>
      </dgm:t>
    </dgm:pt>
    <dgm:pt modelId="{9EDD0246-03BE-4050-8D19-239B8A03C6A3}" type="pres">
      <dgm:prSet presAssocID="{837FBA3C-B3FA-4F1A-9E50-7405EC3525C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1835791-5E4E-47F5-B1DA-2BE4AAF39521}" type="pres">
      <dgm:prSet presAssocID="{D893D252-EC04-4704-832D-78F25F2D67C0}" presName="composite" presStyleCnt="0"/>
      <dgm:spPr/>
    </dgm:pt>
    <dgm:pt modelId="{D66A1A08-B761-4972-9D2B-D29479EC5D71}" type="pres">
      <dgm:prSet presAssocID="{D893D252-EC04-4704-832D-78F25F2D67C0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E1A3D9-90F5-4841-8FD7-AD6E23A5FA3D}" type="pres">
      <dgm:prSet presAssocID="{D893D252-EC04-4704-832D-78F25F2D67C0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198B18-39D6-4FD2-A40A-FAD184978184}" type="pres">
      <dgm:prSet presAssocID="{88BCA15B-583A-4F40-8444-5A18F980C687}" presName="sp" presStyleCnt="0"/>
      <dgm:spPr/>
    </dgm:pt>
    <dgm:pt modelId="{F5FFCCFD-1E20-483E-A9F8-F8F060FCDD2B}" type="pres">
      <dgm:prSet presAssocID="{D685887B-1BE1-4DF5-9421-8400F9D0CE6F}" presName="composite" presStyleCnt="0"/>
      <dgm:spPr/>
    </dgm:pt>
    <dgm:pt modelId="{AAE78D68-814A-4891-AB8A-F558D8A205EA}" type="pres">
      <dgm:prSet presAssocID="{D685887B-1BE1-4DF5-9421-8400F9D0CE6F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7AC6AC-4117-4203-BB3F-A8A5441328CB}" type="pres">
      <dgm:prSet presAssocID="{D685887B-1BE1-4DF5-9421-8400F9D0CE6F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98B6404-E5FF-48E8-81A6-30E492ED87CA}" type="presOf" srcId="{D893D252-EC04-4704-832D-78F25F2D67C0}" destId="{D66A1A08-B761-4972-9D2B-D29479EC5D71}" srcOrd="0" destOrd="0" presId="urn:microsoft.com/office/officeart/2005/8/layout/chevron2"/>
    <dgm:cxn modelId="{66E11CE2-42D4-42C5-BA8D-AE942E18FDF8}" type="presOf" srcId="{837FBA3C-B3FA-4F1A-9E50-7405EC3525C6}" destId="{9EDD0246-03BE-4050-8D19-239B8A03C6A3}" srcOrd="0" destOrd="0" presId="urn:microsoft.com/office/officeart/2005/8/layout/chevron2"/>
    <dgm:cxn modelId="{B44C4FA1-19DD-481B-84C6-04D86D4B9BCC}" type="presOf" srcId="{D633F8E6-3DA0-445C-B369-AA25A1EBA0AD}" destId="{7EE1A3D9-90F5-4841-8FD7-AD6E23A5FA3D}" srcOrd="0" destOrd="0" presId="urn:microsoft.com/office/officeart/2005/8/layout/chevron2"/>
    <dgm:cxn modelId="{8A0130C7-BE51-451E-90E3-9269E4A9C2F5}" type="presOf" srcId="{D685887B-1BE1-4DF5-9421-8400F9D0CE6F}" destId="{AAE78D68-814A-4891-AB8A-F558D8A205EA}" srcOrd="0" destOrd="0" presId="urn:microsoft.com/office/officeart/2005/8/layout/chevron2"/>
    <dgm:cxn modelId="{0A3B0A2F-BDA6-4857-9E53-B90841D64742}" srcId="{D685887B-1BE1-4DF5-9421-8400F9D0CE6F}" destId="{CDFFC2FC-3D65-40E7-9EC9-07496DBCC2FF}" srcOrd="0" destOrd="0" parTransId="{AC9E56F8-0469-49F7-B909-51E825E58C64}" sibTransId="{0165E89E-2AB3-4D2C-AB35-B30A996CFAC9}"/>
    <dgm:cxn modelId="{A69AD4ED-0D36-448A-8F18-C52C7903B948}" srcId="{D893D252-EC04-4704-832D-78F25F2D67C0}" destId="{D633F8E6-3DA0-445C-B369-AA25A1EBA0AD}" srcOrd="0" destOrd="0" parTransId="{8F446BC0-A9CB-45B3-B8B7-A4312E7E0493}" sibTransId="{1F113A76-947A-44F4-9ACF-6E3D0F6D2A36}"/>
    <dgm:cxn modelId="{85FBAEAA-1FB3-42E9-926D-7F3864E7B6BA}" srcId="{837FBA3C-B3FA-4F1A-9E50-7405EC3525C6}" destId="{D893D252-EC04-4704-832D-78F25F2D67C0}" srcOrd="0" destOrd="0" parTransId="{504B68D1-0330-42DD-94A5-A97A5BB69AC1}" sibTransId="{88BCA15B-583A-4F40-8444-5A18F980C687}"/>
    <dgm:cxn modelId="{3D193273-181D-4AFB-AE1F-7F07B31A0B37}" type="presOf" srcId="{CDFFC2FC-3D65-40E7-9EC9-07496DBCC2FF}" destId="{037AC6AC-4117-4203-BB3F-A8A5441328CB}" srcOrd="0" destOrd="0" presId="urn:microsoft.com/office/officeart/2005/8/layout/chevron2"/>
    <dgm:cxn modelId="{39B5914C-0052-46E3-A550-88C3F40875D4}" srcId="{837FBA3C-B3FA-4F1A-9E50-7405EC3525C6}" destId="{D685887B-1BE1-4DF5-9421-8400F9D0CE6F}" srcOrd="1" destOrd="0" parTransId="{57E9BD66-1D42-4E00-8235-5FAC270CA2E7}" sibTransId="{5A7340B5-67DE-4B05-9297-2608313FEA35}"/>
    <dgm:cxn modelId="{1167FF5F-CDAC-4DA3-A5FB-238F66626E3F}" type="presParOf" srcId="{9EDD0246-03BE-4050-8D19-239B8A03C6A3}" destId="{E1835791-5E4E-47F5-B1DA-2BE4AAF39521}" srcOrd="0" destOrd="0" presId="urn:microsoft.com/office/officeart/2005/8/layout/chevron2"/>
    <dgm:cxn modelId="{117A566B-FCB3-41E2-97DB-6475FBEA305D}" type="presParOf" srcId="{E1835791-5E4E-47F5-B1DA-2BE4AAF39521}" destId="{D66A1A08-B761-4972-9D2B-D29479EC5D71}" srcOrd="0" destOrd="0" presId="urn:microsoft.com/office/officeart/2005/8/layout/chevron2"/>
    <dgm:cxn modelId="{9EA139D4-4677-49CD-9E12-A7606EB07796}" type="presParOf" srcId="{E1835791-5E4E-47F5-B1DA-2BE4AAF39521}" destId="{7EE1A3D9-90F5-4841-8FD7-AD6E23A5FA3D}" srcOrd="1" destOrd="0" presId="urn:microsoft.com/office/officeart/2005/8/layout/chevron2"/>
    <dgm:cxn modelId="{B33D127D-36E5-4B59-8289-67AB2EEAB38F}" type="presParOf" srcId="{9EDD0246-03BE-4050-8D19-239B8A03C6A3}" destId="{69198B18-39D6-4FD2-A40A-FAD184978184}" srcOrd="1" destOrd="0" presId="urn:microsoft.com/office/officeart/2005/8/layout/chevron2"/>
    <dgm:cxn modelId="{EA73F786-F332-4C50-AE3D-C67B94EA4B82}" type="presParOf" srcId="{9EDD0246-03BE-4050-8D19-239B8A03C6A3}" destId="{F5FFCCFD-1E20-483E-A9F8-F8F060FCDD2B}" srcOrd="2" destOrd="0" presId="urn:microsoft.com/office/officeart/2005/8/layout/chevron2"/>
    <dgm:cxn modelId="{6CAC4F9B-6031-4957-9E0E-607603A6609D}" type="presParOf" srcId="{F5FFCCFD-1E20-483E-A9F8-F8F060FCDD2B}" destId="{AAE78D68-814A-4891-AB8A-F558D8A205EA}" srcOrd="0" destOrd="0" presId="urn:microsoft.com/office/officeart/2005/8/layout/chevron2"/>
    <dgm:cxn modelId="{4533FFC9-024E-472C-B089-C237D84833EC}" type="presParOf" srcId="{F5FFCCFD-1E20-483E-A9F8-F8F060FCDD2B}" destId="{037AC6AC-4117-4203-BB3F-A8A5441328C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37FBA3C-B3FA-4F1A-9E50-7405EC3525C6}" type="doc">
      <dgm:prSet loTypeId="urn:microsoft.com/office/officeart/2005/8/layout/chevron2" loCatId="list" qsTypeId="urn:microsoft.com/office/officeart/2005/8/quickstyle/3d9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D893D252-EC04-4704-832D-78F25F2D67C0}">
      <dgm:prSet phldrT="[Текст]"/>
      <dgm:spPr/>
      <dgm:t>
        <a:bodyPr/>
        <a:lstStyle/>
        <a:p>
          <a:r>
            <a:rPr lang="ru-RU" dirty="0" smtClean="0"/>
            <a:t>46,6%</a:t>
          </a:r>
          <a:endParaRPr lang="ru-RU" dirty="0"/>
        </a:p>
      </dgm:t>
    </dgm:pt>
    <dgm:pt modelId="{504B68D1-0330-42DD-94A5-A97A5BB69AC1}" type="parTrans" cxnId="{85FBAEAA-1FB3-42E9-926D-7F3864E7B6BA}">
      <dgm:prSet/>
      <dgm:spPr/>
      <dgm:t>
        <a:bodyPr/>
        <a:lstStyle/>
        <a:p>
          <a:endParaRPr lang="ru-RU"/>
        </a:p>
      </dgm:t>
    </dgm:pt>
    <dgm:pt modelId="{88BCA15B-583A-4F40-8444-5A18F980C687}" type="sibTrans" cxnId="{85FBAEAA-1FB3-42E9-926D-7F3864E7B6BA}">
      <dgm:prSet/>
      <dgm:spPr/>
      <dgm:t>
        <a:bodyPr/>
        <a:lstStyle/>
        <a:p>
          <a:endParaRPr lang="ru-RU"/>
        </a:p>
      </dgm:t>
    </dgm:pt>
    <dgm:pt modelId="{D633F8E6-3DA0-445C-B369-AA25A1EBA0AD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Удельный вес подпрограммы в программных расходах 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8F446BC0-A9CB-45B3-B8B7-A4312E7E0493}" type="parTrans" cxnId="{A69AD4ED-0D36-448A-8F18-C52C7903B948}">
      <dgm:prSet/>
      <dgm:spPr/>
      <dgm:t>
        <a:bodyPr/>
        <a:lstStyle/>
        <a:p>
          <a:endParaRPr lang="ru-RU"/>
        </a:p>
      </dgm:t>
    </dgm:pt>
    <dgm:pt modelId="{1F113A76-947A-44F4-9ACF-6E3D0F6D2A36}" type="sibTrans" cxnId="{A69AD4ED-0D36-448A-8F18-C52C7903B948}">
      <dgm:prSet/>
      <dgm:spPr/>
      <dgm:t>
        <a:bodyPr/>
        <a:lstStyle/>
        <a:p>
          <a:endParaRPr lang="ru-RU"/>
        </a:p>
      </dgm:t>
    </dgm:pt>
    <dgm:pt modelId="{D685887B-1BE1-4DF5-9421-8400F9D0CE6F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10 млн 743,9 тысяч рублей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57E9BD66-1D42-4E00-8235-5FAC270CA2E7}" type="parTrans" cxnId="{39B5914C-0052-46E3-A550-88C3F40875D4}">
      <dgm:prSet/>
      <dgm:spPr/>
      <dgm:t>
        <a:bodyPr/>
        <a:lstStyle/>
        <a:p>
          <a:endParaRPr lang="ru-RU"/>
        </a:p>
      </dgm:t>
    </dgm:pt>
    <dgm:pt modelId="{5A7340B5-67DE-4B05-9297-2608313FEA35}" type="sibTrans" cxnId="{39B5914C-0052-46E3-A550-88C3F40875D4}">
      <dgm:prSet/>
      <dgm:spPr/>
      <dgm:t>
        <a:bodyPr/>
        <a:lstStyle/>
        <a:p>
          <a:endParaRPr lang="ru-RU"/>
        </a:p>
      </dgm:t>
    </dgm:pt>
    <dgm:pt modelId="{CDFFC2FC-3D65-40E7-9EC9-07496DBCC2FF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Фактические расходы по подпрограмме за период 2020 года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AC9E56F8-0469-49F7-B909-51E825E58C64}" type="parTrans" cxnId="{0A3B0A2F-BDA6-4857-9E53-B90841D64742}">
      <dgm:prSet/>
      <dgm:spPr/>
      <dgm:t>
        <a:bodyPr/>
        <a:lstStyle/>
        <a:p>
          <a:endParaRPr lang="ru-RU"/>
        </a:p>
      </dgm:t>
    </dgm:pt>
    <dgm:pt modelId="{0165E89E-2AB3-4D2C-AB35-B30A996CFAC9}" type="sibTrans" cxnId="{0A3B0A2F-BDA6-4857-9E53-B90841D64742}">
      <dgm:prSet/>
      <dgm:spPr/>
      <dgm:t>
        <a:bodyPr/>
        <a:lstStyle/>
        <a:p>
          <a:endParaRPr lang="ru-RU"/>
        </a:p>
      </dgm:t>
    </dgm:pt>
    <dgm:pt modelId="{9EDD0246-03BE-4050-8D19-239B8A03C6A3}" type="pres">
      <dgm:prSet presAssocID="{837FBA3C-B3FA-4F1A-9E50-7405EC3525C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1835791-5E4E-47F5-B1DA-2BE4AAF39521}" type="pres">
      <dgm:prSet presAssocID="{D893D252-EC04-4704-832D-78F25F2D67C0}" presName="composite" presStyleCnt="0"/>
      <dgm:spPr/>
    </dgm:pt>
    <dgm:pt modelId="{D66A1A08-B761-4972-9D2B-D29479EC5D71}" type="pres">
      <dgm:prSet presAssocID="{D893D252-EC04-4704-832D-78F25F2D67C0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E1A3D9-90F5-4841-8FD7-AD6E23A5FA3D}" type="pres">
      <dgm:prSet presAssocID="{D893D252-EC04-4704-832D-78F25F2D67C0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198B18-39D6-4FD2-A40A-FAD184978184}" type="pres">
      <dgm:prSet presAssocID="{88BCA15B-583A-4F40-8444-5A18F980C687}" presName="sp" presStyleCnt="0"/>
      <dgm:spPr/>
    </dgm:pt>
    <dgm:pt modelId="{F5FFCCFD-1E20-483E-A9F8-F8F060FCDD2B}" type="pres">
      <dgm:prSet presAssocID="{D685887B-1BE1-4DF5-9421-8400F9D0CE6F}" presName="composite" presStyleCnt="0"/>
      <dgm:spPr/>
    </dgm:pt>
    <dgm:pt modelId="{AAE78D68-814A-4891-AB8A-F558D8A205EA}" type="pres">
      <dgm:prSet presAssocID="{D685887B-1BE1-4DF5-9421-8400F9D0CE6F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7AC6AC-4117-4203-BB3F-A8A5441328CB}" type="pres">
      <dgm:prSet presAssocID="{D685887B-1BE1-4DF5-9421-8400F9D0CE6F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9AD4ED-0D36-448A-8F18-C52C7903B948}" srcId="{D893D252-EC04-4704-832D-78F25F2D67C0}" destId="{D633F8E6-3DA0-445C-B369-AA25A1EBA0AD}" srcOrd="0" destOrd="0" parTransId="{8F446BC0-A9CB-45B3-B8B7-A4312E7E0493}" sibTransId="{1F113A76-947A-44F4-9ACF-6E3D0F6D2A36}"/>
    <dgm:cxn modelId="{0A3B0A2F-BDA6-4857-9E53-B90841D64742}" srcId="{D685887B-1BE1-4DF5-9421-8400F9D0CE6F}" destId="{CDFFC2FC-3D65-40E7-9EC9-07496DBCC2FF}" srcOrd="0" destOrd="0" parTransId="{AC9E56F8-0469-49F7-B909-51E825E58C64}" sibTransId="{0165E89E-2AB3-4D2C-AB35-B30A996CFAC9}"/>
    <dgm:cxn modelId="{39B5914C-0052-46E3-A550-88C3F40875D4}" srcId="{837FBA3C-B3FA-4F1A-9E50-7405EC3525C6}" destId="{D685887B-1BE1-4DF5-9421-8400F9D0CE6F}" srcOrd="1" destOrd="0" parTransId="{57E9BD66-1D42-4E00-8235-5FAC270CA2E7}" sibTransId="{5A7340B5-67DE-4B05-9297-2608313FEA35}"/>
    <dgm:cxn modelId="{56B692E3-09CE-4214-91EE-F79D3547C3CD}" type="presOf" srcId="{D685887B-1BE1-4DF5-9421-8400F9D0CE6F}" destId="{AAE78D68-814A-4891-AB8A-F558D8A205EA}" srcOrd="0" destOrd="0" presId="urn:microsoft.com/office/officeart/2005/8/layout/chevron2"/>
    <dgm:cxn modelId="{85FBAEAA-1FB3-42E9-926D-7F3864E7B6BA}" srcId="{837FBA3C-B3FA-4F1A-9E50-7405EC3525C6}" destId="{D893D252-EC04-4704-832D-78F25F2D67C0}" srcOrd="0" destOrd="0" parTransId="{504B68D1-0330-42DD-94A5-A97A5BB69AC1}" sibTransId="{88BCA15B-583A-4F40-8444-5A18F980C687}"/>
    <dgm:cxn modelId="{7F01A04E-7C92-4E49-ADB6-B41135139BC8}" type="presOf" srcId="{837FBA3C-B3FA-4F1A-9E50-7405EC3525C6}" destId="{9EDD0246-03BE-4050-8D19-239B8A03C6A3}" srcOrd="0" destOrd="0" presId="urn:microsoft.com/office/officeart/2005/8/layout/chevron2"/>
    <dgm:cxn modelId="{015C4AFF-9D2D-4839-8F35-6564716B4EC4}" type="presOf" srcId="{D893D252-EC04-4704-832D-78F25F2D67C0}" destId="{D66A1A08-B761-4972-9D2B-D29479EC5D71}" srcOrd="0" destOrd="0" presId="urn:microsoft.com/office/officeart/2005/8/layout/chevron2"/>
    <dgm:cxn modelId="{C8B49002-1B74-40C2-9271-2A5805637FB8}" type="presOf" srcId="{D633F8E6-3DA0-445C-B369-AA25A1EBA0AD}" destId="{7EE1A3D9-90F5-4841-8FD7-AD6E23A5FA3D}" srcOrd="0" destOrd="0" presId="urn:microsoft.com/office/officeart/2005/8/layout/chevron2"/>
    <dgm:cxn modelId="{A68753B2-FE92-473D-BA4E-46ACB6C4C88F}" type="presOf" srcId="{CDFFC2FC-3D65-40E7-9EC9-07496DBCC2FF}" destId="{037AC6AC-4117-4203-BB3F-A8A5441328CB}" srcOrd="0" destOrd="0" presId="urn:microsoft.com/office/officeart/2005/8/layout/chevron2"/>
    <dgm:cxn modelId="{F358D941-DD78-406B-8778-5633877AC234}" type="presParOf" srcId="{9EDD0246-03BE-4050-8D19-239B8A03C6A3}" destId="{E1835791-5E4E-47F5-B1DA-2BE4AAF39521}" srcOrd="0" destOrd="0" presId="urn:microsoft.com/office/officeart/2005/8/layout/chevron2"/>
    <dgm:cxn modelId="{A6BFDCE7-A593-472F-ABDD-27A42D7943B1}" type="presParOf" srcId="{E1835791-5E4E-47F5-B1DA-2BE4AAF39521}" destId="{D66A1A08-B761-4972-9D2B-D29479EC5D71}" srcOrd="0" destOrd="0" presId="urn:microsoft.com/office/officeart/2005/8/layout/chevron2"/>
    <dgm:cxn modelId="{2731700B-9B2F-4362-BE38-BC802AC3FE57}" type="presParOf" srcId="{E1835791-5E4E-47F5-B1DA-2BE4AAF39521}" destId="{7EE1A3D9-90F5-4841-8FD7-AD6E23A5FA3D}" srcOrd="1" destOrd="0" presId="urn:microsoft.com/office/officeart/2005/8/layout/chevron2"/>
    <dgm:cxn modelId="{66F42554-B5CB-41AD-9E42-1311057AEE2C}" type="presParOf" srcId="{9EDD0246-03BE-4050-8D19-239B8A03C6A3}" destId="{69198B18-39D6-4FD2-A40A-FAD184978184}" srcOrd="1" destOrd="0" presId="urn:microsoft.com/office/officeart/2005/8/layout/chevron2"/>
    <dgm:cxn modelId="{559FB562-8C46-4203-A695-9603896283B5}" type="presParOf" srcId="{9EDD0246-03BE-4050-8D19-239B8A03C6A3}" destId="{F5FFCCFD-1E20-483E-A9F8-F8F060FCDD2B}" srcOrd="2" destOrd="0" presId="urn:microsoft.com/office/officeart/2005/8/layout/chevron2"/>
    <dgm:cxn modelId="{7C6908C8-5A99-4F43-BF67-D13E6D38C571}" type="presParOf" srcId="{F5FFCCFD-1E20-483E-A9F8-F8F060FCDD2B}" destId="{AAE78D68-814A-4891-AB8A-F558D8A205EA}" srcOrd="0" destOrd="0" presId="urn:microsoft.com/office/officeart/2005/8/layout/chevron2"/>
    <dgm:cxn modelId="{3051B640-E8A0-4E4E-90F9-10E5D295F5CA}" type="presParOf" srcId="{F5FFCCFD-1E20-483E-A9F8-F8F060FCDD2B}" destId="{037AC6AC-4117-4203-BB3F-A8A5441328C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37FBA3C-B3FA-4F1A-9E50-7405EC3525C6}" type="doc">
      <dgm:prSet loTypeId="urn:microsoft.com/office/officeart/2005/8/layout/chevron2" loCatId="list" qsTypeId="urn:microsoft.com/office/officeart/2005/8/quickstyle/3d9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D893D252-EC04-4704-832D-78F25F2D67C0}">
      <dgm:prSet phldrT="[Текст]"/>
      <dgm:spPr/>
      <dgm:t>
        <a:bodyPr/>
        <a:lstStyle/>
        <a:p>
          <a:r>
            <a:rPr lang="ru-RU" dirty="0" smtClean="0"/>
            <a:t>2,0%</a:t>
          </a:r>
          <a:endParaRPr lang="ru-RU" dirty="0"/>
        </a:p>
      </dgm:t>
    </dgm:pt>
    <dgm:pt modelId="{504B68D1-0330-42DD-94A5-A97A5BB69AC1}" type="parTrans" cxnId="{85FBAEAA-1FB3-42E9-926D-7F3864E7B6BA}">
      <dgm:prSet/>
      <dgm:spPr/>
      <dgm:t>
        <a:bodyPr/>
        <a:lstStyle/>
        <a:p>
          <a:endParaRPr lang="ru-RU"/>
        </a:p>
      </dgm:t>
    </dgm:pt>
    <dgm:pt modelId="{88BCA15B-583A-4F40-8444-5A18F980C687}" type="sibTrans" cxnId="{85FBAEAA-1FB3-42E9-926D-7F3864E7B6BA}">
      <dgm:prSet/>
      <dgm:spPr/>
      <dgm:t>
        <a:bodyPr/>
        <a:lstStyle/>
        <a:p>
          <a:endParaRPr lang="ru-RU"/>
        </a:p>
      </dgm:t>
    </dgm:pt>
    <dgm:pt modelId="{D633F8E6-3DA0-445C-B369-AA25A1EBA0AD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Удельный вес подпрограммы в программных расходах 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8F446BC0-A9CB-45B3-B8B7-A4312E7E0493}" type="parTrans" cxnId="{A69AD4ED-0D36-448A-8F18-C52C7903B948}">
      <dgm:prSet/>
      <dgm:spPr/>
      <dgm:t>
        <a:bodyPr/>
        <a:lstStyle/>
        <a:p>
          <a:endParaRPr lang="ru-RU"/>
        </a:p>
      </dgm:t>
    </dgm:pt>
    <dgm:pt modelId="{1F113A76-947A-44F4-9ACF-6E3D0F6D2A36}" type="sibTrans" cxnId="{A69AD4ED-0D36-448A-8F18-C52C7903B948}">
      <dgm:prSet/>
      <dgm:spPr/>
      <dgm:t>
        <a:bodyPr/>
        <a:lstStyle/>
        <a:p>
          <a:endParaRPr lang="ru-RU"/>
        </a:p>
      </dgm:t>
    </dgm:pt>
    <dgm:pt modelId="{D685887B-1BE1-4DF5-9421-8400F9D0CE6F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464,0 тысяч рублей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57E9BD66-1D42-4E00-8235-5FAC270CA2E7}" type="parTrans" cxnId="{39B5914C-0052-46E3-A550-88C3F40875D4}">
      <dgm:prSet/>
      <dgm:spPr/>
      <dgm:t>
        <a:bodyPr/>
        <a:lstStyle/>
        <a:p>
          <a:endParaRPr lang="ru-RU"/>
        </a:p>
      </dgm:t>
    </dgm:pt>
    <dgm:pt modelId="{5A7340B5-67DE-4B05-9297-2608313FEA35}" type="sibTrans" cxnId="{39B5914C-0052-46E3-A550-88C3F40875D4}">
      <dgm:prSet/>
      <dgm:spPr/>
      <dgm:t>
        <a:bodyPr/>
        <a:lstStyle/>
        <a:p>
          <a:endParaRPr lang="ru-RU"/>
        </a:p>
      </dgm:t>
    </dgm:pt>
    <dgm:pt modelId="{CDFFC2FC-3D65-40E7-9EC9-07496DBCC2FF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Фактические расходы по подпрограмме за период 2020 года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AC9E56F8-0469-49F7-B909-51E825E58C64}" type="parTrans" cxnId="{0A3B0A2F-BDA6-4857-9E53-B90841D64742}">
      <dgm:prSet/>
      <dgm:spPr/>
      <dgm:t>
        <a:bodyPr/>
        <a:lstStyle/>
        <a:p>
          <a:endParaRPr lang="ru-RU"/>
        </a:p>
      </dgm:t>
    </dgm:pt>
    <dgm:pt modelId="{0165E89E-2AB3-4D2C-AB35-B30A996CFAC9}" type="sibTrans" cxnId="{0A3B0A2F-BDA6-4857-9E53-B90841D64742}">
      <dgm:prSet/>
      <dgm:spPr/>
      <dgm:t>
        <a:bodyPr/>
        <a:lstStyle/>
        <a:p>
          <a:endParaRPr lang="ru-RU"/>
        </a:p>
      </dgm:t>
    </dgm:pt>
    <dgm:pt modelId="{9EDD0246-03BE-4050-8D19-239B8A03C6A3}" type="pres">
      <dgm:prSet presAssocID="{837FBA3C-B3FA-4F1A-9E50-7405EC3525C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1835791-5E4E-47F5-B1DA-2BE4AAF39521}" type="pres">
      <dgm:prSet presAssocID="{D893D252-EC04-4704-832D-78F25F2D67C0}" presName="composite" presStyleCnt="0"/>
      <dgm:spPr/>
    </dgm:pt>
    <dgm:pt modelId="{D66A1A08-B761-4972-9D2B-D29479EC5D71}" type="pres">
      <dgm:prSet presAssocID="{D893D252-EC04-4704-832D-78F25F2D67C0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E1A3D9-90F5-4841-8FD7-AD6E23A5FA3D}" type="pres">
      <dgm:prSet presAssocID="{D893D252-EC04-4704-832D-78F25F2D67C0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198B18-39D6-4FD2-A40A-FAD184978184}" type="pres">
      <dgm:prSet presAssocID="{88BCA15B-583A-4F40-8444-5A18F980C687}" presName="sp" presStyleCnt="0"/>
      <dgm:spPr/>
    </dgm:pt>
    <dgm:pt modelId="{F5FFCCFD-1E20-483E-A9F8-F8F060FCDD2B}" type="pres">
      <dgm:prSet presAssocID="{D685887B-1BE1-4DF5-9421-8400F9D0CE6F}" presName="composite" presStyleCnt="0"/>
      <dgm:spPr/>
    </dgm:pt>
    <dgm:pt modelId="{AAE78D68-814A-4891-AB8A-F558D8A205EA}" type="pres">
      <dgm:prSet presAssocID="{D685887B-1BE1-4DF5-9421-8400F9D0CE6F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7AC6AC-4117-4203-BB3F-A8A5441328CB}" type="pres">
      <dgm:prSet presAssocID="{D685887B-1BE1-4DF5-9421-8400F9D0CE6F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E0BB515-F920-47C2-9345-CDCBEC05B163}" type="presOf" srcId="{CDFFC2FC-3D65-40E7-9EC9-07496DBCC2FF}" destId="{037AC6AC-4117-4203-BB3F-A8A5441328CB}" srcOrd="0" destOrd="0" presId="urn:microsoft.com/office/officeart/2005/8/layout/chevron2"/>
    <dgm:cxn modelId="{E4A86895-9BF9-4F4F-888B-6B65BD9A6EC5}" type="presOf" srcId="{D685887B-1BE1-4DF5-9421-8400F9D0CE6F}" destId="{AAE78D68-814A-4891-AB8A-F558D8A205EA}" srcOrd="0" destOrd="0" presId="urn:microsoft.com/office/officeart/2005/8/layout/chevron2"/>
    <dgm:cxn modelId="{3E28C526-D3EE-4ACF-9F54-885367A01817}" type="presOf" srcId="{D893D252-EC04-4704-832D-78F25F2D67C0}" destId="{D66A1A08-B761-4972-9D2B-D29479EC5D71}" srcOrd="0" destOrd="0" presId="urn:microsoft.com/office/officeart/2005/8/layout/chevron2"/>
    <dgm:cxn modelId="{0A3B0A2F-BDA6-4857-9E53-B90841D64742}" srcId="{D685887B-1BE1-4DF5-9421-8400F9D0CE6F}" destId="{CDFFC2FC-3D65-40E7-9EC9-07496DBCC2FF}" srcOrd="0" destOrd="0" parTransId="{AC9E56F8-0469-49F7-B909-51E825E58C64}" sibTransId="{0165E89E-2AB3-4D2C-AB35-B30A996CFAC9}"/>
    <dgm:cxn modelId="{81154FD4-2FF3-4ECB-9CFD-39E9567944EC}" type="presOf" srcId="{D633F8E6-3DA0-445C-B369-AA25A1EBA0AD}" destId="{7EE1A3D9-90F5-4841-8FD7-AD6E23A5FA3D}" srcOrd="0" destOrd="0" presId="urn:microsoft.com/office/officeart/2005/8/layout/chevron2"/>
    <dgm:cxn modelId="{A69AD4ED-0D36-448A-8F18-C52C7903B948}" srcId="{D893D252-EC04-4704-832D-78F25F2D67C0}" destId="{D633F8E6-3DA0-445C-B369-AA25A1EBA0AD}" srcOrd="0" destOrd="0" parTransId="{8F446BC0-A9CB-45B3-B8B7-A4312E7E0493}" sibTransId="{1F113A76-947A-44F4-9ACF-6E3D0F6D2A36}"/>
    <dgm:cxn modelId="{0EB513DA-FEEA-414F-A16C-803EB6910D1D}" type="presOf" srcId="{837FBA3C-B3FA-4F1A-9E50-7405EC3525C6}" destId="{9EDD0246-03BE-4050-8D19-239B8A03C6A3}" srcOrd="0" destOrd="0" presId="urn:microsoft.com/office/officeart/2005/8/layout/chevron2"/>
    <dgm:cxn modelId="{85FBAEAA-1FB3-42E9-926D-7F3864E7B6BA}" srcId="{837FBA3C-B3FA-4F1A-9E50-7405EC3525C6}" destId="{D893D252-EC04-4704-832D-78F25F2D67C0}" srcOrd="0" destOrd="0" parTransId="{504B68D1-0330-42DD-94A5-A97A5BB69AC1}" sibTransId="{88BCA15B-583A-4F40-8444-5A18F980C687}"/>
    <dgm:cxn modelId="{39B5914C-0052-46E3-A550-88C3F40875D4}" srcId="{837FBA3C-B3FA-4F1A-9E50-7405EC3525C6}" destId="{D685887B-1BE1-4DF5-9421-8400F9D0CE6F}" srcOrd="1" destOrd="0" parTransId="{57E9BD66-1D42-4E00-8235-5FAC270CA2E7}" sibTransId="{5A7340B5-67DE-4B05-9297-2608313FEA35}"/>
    <dgm:cxn modelId="{0F760CA1-9A3E-416D-BC1B-2F888306AAC3}" type="presParOf" srcId="{9EDD0246-03BE-4050-8D19-239B8A03C6A3}" destId="{E1835791-5E4E-47F5-B1DA-2BE4AAF39521}" srcOrd="0" destOrd="0" presId="urn:microsoft.com/office/officeart/2005/8/layout/chevron2"/>
    <dgm:cxn modelId="{9786012C-D8C9-449F-BF0D-2721DB85AEB3}" type="presParOf" srcId="{E1835791-5E4E-47F5-B1DA-2BE4AAF39521}" destId="{D66A1A08-B761-4972-9D2B-D29479EC5D71}" srcOrd="0" destOrd="0" presId="urn:microsoft.com/office/officeart/2005/8/layout/chevron2"/>
    <dgm:cxn modelId="{B51DDB21-F02E-4BF9-96D0-14746F4F0487}" type="presParOf" srcId="{E1835791-5E4E-47F5-B1DA-2BE4AAF39521}" destId="{7EE1A3D9-90F5-4841-8FD7-AD6E23A5FA3D}" srcOrd="1" destOrd="0" presId="urn:microsoft.com/office/officeart/2005/8/layout/chevron2"/>
    <dgm:cxn modelId="{C9BC2261-D5CA-4F6B-A35C-9339C75501D0}" type="presParOf" srcId="{9EDD0246-03BE-4050-8D19-239B8A03C6A3}" destId="{69198B18-39D6-4FD2-A40A-FAD184978184}" srcOrd="1" destOrd="0" presId="urn:microsoft.com/office/officeart/2005/8/layout/chevron2"/>
    <dgm:cxn modelId="{FEA0C9EF-061E-42A8-B02F-9A3A1AAC9345}" type="presParOf" srcId="{9EDD0246-03BE-4050-8D19-239B8A03C6A3}" destId="{F5FFCCFD-1E20-483E-A9F8-F8F060FCDD2B}" srcOrd="2" destOrd="0" presId="urn:microsoft.com/office/officeart/2005/8/layout/chevron2"/>
    <dgm:cxn modelId="{0B9A3EA7-E115-4571-970B-98897668D854}" type="presParOf" srcId="{F5FFCCFD-1E20-483E-A9F8-F8F060FCDD2B}" destId="{AAE78D68-814A-4891-AB8A-F558D8A205EA}" srcOrd="0" destOrd="0" presId="urn:microsoft.com/office/officeart/2005/8/layout/chevron2"/>
    <dgm:cxn modelId="{FF164BC6-85FA-421C-BE43-6B27129BDA16}" type="presParOf" srcId="{F5FFCCFD-1E20-483E-A9F8-F8F060FCDD2B}" destId="{037AC6AC-4117-4203-BB3F-A8A5441328C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4934CB-BE02-4CFF-84C5-A818F23AA532}">
      <dsp:nvSpPr>
        <dsp:cNvPr id="0" name=""/>
        <dsp:cNvSpPr/>
      </dsp:nvSpPr>
      <dsp:spPr>
        <a:xfrm rot="16609602">
          <a:off x="3308312" y="789077"/>
          <a:ext cx="5032349" cy="3493907"/>
        </a:xfrm>
        <a:prstGeom prst="swooshArrow">
          <a:avLst>
            <a:gd name="adj1" fmla="val 25000"/>
            <a:gd name="adj2" fmla="val 25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127000" dist="38100" dir="2700000" algn="ctr" rotWithShape="0">
            <a:srgbClr val="000000">
              <a:alpha val="45000"/>
            </a:srgbClr>
          </a:outerShdw>
        </a:effectLst>
        <a:scene3d>
          <a:camera prst="perspectiveHeroicExtremeLeftFacing"/>
          <a:lightRig rig="soft" dir="t">
            <a:rot lat="0" lon="0" rev="0"/>
          </a:lightRig>
        </a:scene3d>
        <a:sp3d z="-152400" prstMaterial="translucentPowder">
          <a:bevelT w="203200" h="508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744766B6-E621-4F31-ABE0-19A02AC27C77}">
      <dsp:nvSpPr>
        <dsp:cNvPr id="0" name=""/>
        <dsp:cNvSpPr/>
      </dsp:nvSpPr>
      <dsp:spPr>
        <a:xfrm>
          <a:off x="7537690" y="1730152"/>
          <a:ext cx="634369" cy="634369"/>
        </a:xfrm>
        <a:prstGeom prst="ellipse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42ABCF3-3F3F-4369-8ADC-BBFB036590EC}">
      <dsp:nvSpPr>
        <dsp:cNvPr id="0" name=""/>
        <dsp:cNvSpPr/>
      </dsp:nvSpPr>
      <dsp:spPr>
        <a:xfrm flipH="1">
          <a:off x="0" y="5072107"/>
          <a:ext cx="214348" cy="84182"/>
        </a:xfrm>
        <a:prstGeom prst="round2Diag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36139" bIns="0" numCol="1" spcCol="1270" anchor="t" anchorCtr="0">
          <a:noAutofit/>
        </a:bodyPr>
        <a:lstStyle/>
        <a:p>
          <a:pPr lvl="0" algn="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baseline="0" dirty="0">
            <a:solidFill>
              <a:schemeClr val="bg1"/>
            </a:solidFill>
          </a:endParaRPr>
        </a:p>
      </dsp:txBody>
      <dsp:txXfrm>
        <a:off x="4109" y="5076216"/>
        <a:ext cx="206130" cy="7596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6C80CA-9958-4B9F-B12C-A32F34476075}">
      <dsp:nvSpPr>
        <dsp:cNvPr id="0" name=""/>
        <dsp:cNvSpPr/>
      </dsp:nvSpPr>
      <dsp:spPr>
        <a:xfrm>
          <a:off x="0" y="90009"/>
          <a:ext cx="2070229" cy="124213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братское захоронение советских воинов, погибших в 1941-1944 годах в деревне Колбеки</a:t>
          </a:r>
          <a:endParaRPr lang="ru-RU" sz="1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90009"/>
        <a:ext cx="2070229" cy="1242138"/>
      </dsp:txXfrm>
    </dsp:sp>
    <dsp:sp modelId="{EF419506-0705-49B0-8D57-145FB0B169E2}">
      <dsp:nvSpPr>
        <dsp:cNvPr id="0" name=""/>
        <dsp:cNvSpPr/>
      </dsp:nvSpPr>
      <dsp:spPr>
        <a:xfrm>
          <a:off x="2277253" y="90009"/>
          <a:ext cx="2070229" cy="1242138"/>
        </a:xfrm>
        <a:prstGeom prst="rect">
          <a:avLst/>
        </a:prstGeom>
        <a:solidFill>
          <a:schemeClr val="accent5">
            <a:hueOff val="1773017"/>
            <a:satOff val="-77"/>
            <a:lumOff val="-349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памятник солдатам, погибшим в годы Великой отечественной войны 1941-1945 годах в деревне Мозолево-1</a:t>
          </a:r>
          <a:endParaRPr lang="ru-RU" sz="1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277253" y="90009"/>
        <a:ext cx="2070229" cy="1242138"/>
      </dsp:txXfrm>
    </dsp:sp>
    <dsp:sp modelId="{BC58CEF6-2510-450E-96E5-8C8C0083F6D3}">
      <dsp:nvSpPr>
        <dsp:cNvPr id="0" name=""/>
        <dsp:cNvSpPr/>
      </dsp:nvSpPr>
      <dsp:spPr>
        <a:xfrm>
          <a:off x="4554505" y="90009"/>
          <a:ext cx="2070229" cy="1242138"/>
        </a:xfrm>
        <a:prstGeom prst="rect">
          <a:avLst/>
        </a:prstGeom>
        <a:solidFill>
          <a:schemeClr val="accent5">
            <a:hueOff val="3546033"/>
            <a:satOff val="-153"/>
            <a:lumOff val="-69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обелиск в память о погибших в боях за Родину в годы Великой Отечественной войны в деревне Дороховая</a:t>
          </a:r>
          <a:endParaRPr lang="ru-RU" sz="1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554505" y="90009"/>
        <a:ext cx="2070229" cy="1242138"/>
      </dsp:txXfrm>
    </dsp:sp>
    <dsp:sp modelId="{202CF806-9E35-4740-94E3-A824CFC691CF}">
      <dsp:nvSpPr>
        <dsp:cNvPr id="0" name=""/>
        <dsp:cNvSpPr/>
      </dsp:nvSpPr>
      <dsp:spPr>
        <a:xfrm>
          <a:off x="0" y="1539170"/>
          <a:ext cx="2070229" cy="1242138"/>
        </a:xfrm>
        <a:prstGeom prst="rect">
          <a:avLst/>
        </a:prstGeom>
        <a:solidFill>
          <a:schemeClr val="accent5">
            <a:hueOff val="5319050"/>
            <a:satOff val="-230"/>
            <a:lumOff val="-1049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могила </a:t>
          </a:r>
          <a:r>
            <a:rPr lang="ru-RU" sz="1200" b="1" kern="1200" dirty="0" err="1" smtClean="0">
              <a:latin typeface="Times New Roman" pitchFamily="18" charset="0"/>
              <a:cs typeface="Times New Roman" pitchFamily="18" charset="0"/>
            </a:rPr>
            <a:t>Кренке</a:t>
          </a: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 Виктора Даниловича (1816-1893), военного инженера </a:t>
          </a:r>
          <a:endParaRPr lang="ru-RU" sz="1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1539170"/>
        <a:ext cx="2070229" cy="1242138"/>
      </dsp:txXfrm>
    </dsp:sp>
    <dsp:sp modelId="{B49F2E26-E952-4354-9CD3-0B787AC61F2B}">
      <dsp:nvSpPr>
        <dsp:cNvPr id="0" name=""/>
        <dsp:cNvSpPr/>
      </dsp:nvSpPr>
      <dsp:spPr>
        <a:xfrm>
          <a:off x="2277253" y="1539170"/>
          <a:ext cx="2070229" cy="1242138"/>
        </a:xfrm>
        <a:prstGeom prst="rect">
          <a:avLst/>
        </a:prstGeom>
        <a:solidFill>
          <a:schemeClr val="accent5">
            <a:hueOff val="7092067"/>
            <a:satOff val="-307"/>
            <a:lumOff val="-1398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уточнение местоположения границы и площади двух земельных участков сельскохозяйственного назначения</a:t>
          </a:r>
          <a:endParaRPr lang="ru-RU" sz="1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277253" y="1539170"/>
        <a:ext cx="2070229" cy="1242138"/>
      </dsp:txXfrm>
    </dsp:sp>
    <dsp:sp modelId="{898268AF-F822-4D17-AE57-5F7437FCE97B}">
      <dsp:nvSpPr>
        <dsp:cNvPr id="0" name=""/>
        <dsp:cNvSpPr/>
      </dsp:nvSpPr>
      <dsp:spPr>
        <a:xfrm>
          <a:off x="4554505" y="1539170"/>
          <a:ext cx="2070229" cy="1242138"/>
        </a:xfrm>
        <a:prstGeom prst="rect">
          <a:avLst/>
        </a:prstGeom>
        <a:solidFill>
          <a:schemeClr val="accent5">
            <a:hueOff val="8865083"/>
            <a:satOff val="-383"/>
            <a:lumOff val="-1748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подготовки Схем расположения границ земельных участков в деревне Бор и посёлке Сельхозтехника</a:t>
          </a:r>
          <a:endParaRPr lang="ru-RU" sz="1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554505" y="1539170"/>
        <a:ext cx="2070229" cy="1242138"/>
      </dsp:txXfrm>
    </dsp:sp>
    <dsp:sp modelId="{4BBEA0D6-5879-4FE6-9E29-980AC9025439}">
      <dsp:nvSpPr>
        <dsp:cNvPr id="0" name=""/>
        <dsp:cNvSpPr/>
      </dsp:nvSpPr>
      <dsp:spPr>
        <a:xfrm>
          <a:off x="2277253" y="2988332"/>
          <a:ext cx="2070229" cy="1242138"/>
        </a:xfrm>
        <a:prstGeom prst="rect">
          <a:avLst/>
        </a:prstGeom>
        <a:solidFill>
          <a:schemeClr val="accent5">
            <a:hueOff val="10638100"/>
            <a:satOff val="-460"/>
            <a:lumOff val="-2098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9 дорог общего пользования местного значения: в населенных пунктов: Половное, Дмитрово, Заполье, Овинец, Пареево, Савино, Дорогощи, Зубакино и участок дороги в деревне Бор</a:t>
          </a:r>
          <a:endParaRPr lang="ru-RU" sz="1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277253" y="2988332"/>
        <a:ext cx="2070229" cy="124213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6A1A08-B761-4972-9D2B-D29479EC5D71}">
      <dsp:nvSpPr>
        <dsp:cNvPr id="0" name=""/>
        <dsp:cNvSpPr/>
      </dsp:nvSpPr>
      <dsp:spPr>
        <a:xfrm rot="5400000">
          <a:off x="-229121" y="230920"/>
          <a:ext cx="1527474" cy="106923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  <a:sp3d extrusionH="28000" prstMaterial="matte"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0,0%</a:t>
          </a:r>
          <a:endParaRPr lang="ru-RU" sz="3200" kern="1200" dirty="0"/>
        </a:p>
      </dsp:txBody>
      <dsp:txXfrm rot="-5400000">
        <a:off x="1" y="536415"/>
        <a:ext cx="1069231" cy="458243"/>
      </dsp:txXfrm>
    </dsp:sp>
    <dsp:sp modelId="{7EE1A3D9-90F5-4841-8FD7-AD6E23A5FA3D}">
      <dsp:nvSpPr>
        <dsp:cNvPr id="0" name=""/>
        <dsp:cNvSpPr/>
      </dsp:nvSpPr>
      <dsp:spPr>
        <a:xfrm rot="5400000">
          <a:off x="2144166" y="-1073135"/>
          <a:ext cx="992858" cy="31427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Удельный вес подпрограммы в программных расходах 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69232" y="50266"/>
        <a:ext cx="3094261" cy="895924"/>
      </dsp:txXfrm>
    </dsp:sp>
    <dsp:sp modelId="{AAE78D68-814A-4891-AB8A-F558D8A205EA}">
      <dsp:nvSpPr>
        <dsp:cNvPr id="0" name=""/>
        <dsp:cNvSpPr/>
      </dsp:nvSpPr>
      <dsp:spPr>
        <a:xfrm rot="5400000">
          <a:off x="-229121" y="1480775"/>
          <a:ext cx="1527474" cy="1069231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  <a:sp3d extrusionH="28000" prstMaterial="matte"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0,0 тысяч рублей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" y="1786270"/>
        <a:ext cx="1069231" cy="458243"/>
      </dsp:txXfrm>
    </dsp:sp>
    <dsp:sp modelId="{037AC6AC-4117-4203-BB3F-A8A5441328CB}">
      <dsp:nvSpPr>
        <dsp:cNvPr id="0" name=""/>
        <dsp:cNvSpPr/>
      </dsp:nvSpPr>
      <dsp:spPr>
        <a:xfrm rot="5400000">
          <a:off x="2143905" y="176980"/>
          <a:ext cx="993380" cy="31427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Фактические расходы по подпрограмме за период 2020 года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69232" y="1300147"/>
        <a:ext cx="3094235" cy="89639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6A1A08-B761-4972-9D2B-D29479EC5D71}">
      <dsp:nvSpPr>
        <dsp:cNvPr id="0" name=""/>
        <dsp:cNvSpPr/>
      </dsp:nvSpPr>
      <dsp:spPr>
        <a:xfrm rot="5400000">
          <a:off x="-229121" y="230920"/>
          <a:ext cx="1527474" cy="106923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  <a:sp3d extrusionH="28000" prstMaterial="matte"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5,1%</a:t>
          </a:r>
          <a:endParaRPr lang="ru-RU" sz="3200" kern="1200" dirty="0"/>
        </a:p>
      </dsp:txBody>
      <dsp:txXfrm rot="-5400000">
        <a:off x="1" y="536415"/>
        <a:ext cx="1069231" cy="458243"/>
      </dsp:txXfrm>
    </dsp:sp>
    <dsp:sp modelId="{7EE1A3D9-90F5-4841-8FD7-AD6E23A5FA3D}">
      <dsp:nvSpPr>
        <dsp:cNvPr id="0" name=""/>
        <dsp:cNvSpPr/>
      </dsp:nvSpPr>
      <dsp:spPr>
        <a:xfrm rot="5400000">
          <a:off x="2144166" y="-1073135"/>
          <a:ext cx="992858" cy="31427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Удельный вес подпрограммы в программных расходах 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69232" y="50266"/>
        <a:ext cx="3094261" cy="895924"/>
      </dsp:txXfrm>
    </dsp:sp>
    <dsp:sp modelId="{AAE78D68-814A-4891-AB8A-F558D8A205EA}">
      <dsp:nvSpPr>
        <dsp:cNvPr id="0" name=""/>
        <dsp:cNvSpPr/>
      </dsp:nvSpPr>
      <dsp:spPr>
        <a:xfrm rot="5400000">
          <a:off x="-229121" y="1480775"/>
          <a:ext cx="1527474" cy="1069231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  <a:sp3d extrusionH="28000" prstMaterial="matte"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1 млн 168,4 тысяч рублей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" y="1786270"/>
        <a:ext cx="1069231" cy="458243"/>
      </dsp:txXfrm>
    </dsp:sp>
    <dsp:sp modelId="{037AC6AC-4117-4203-BB3F-A8A5441328CB}">
      <dsp:nvSpPr>
        <dsp:cNvPr id="0" name=""/>
        <dsp:cNvSpPr/>
      </dsp:nvSpPr>
      <dsp:spPr>
        <a:xfrm rot="5400000">
          <a:off x="2143905" y="176980"/>
          <a:ext cx="993380" cy="31427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Фактические расходы по подпрограмме за период 2020 года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69232" y="1300147"/>
        <a:ext cx="3094235" cy="89639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032463-5FDF-418E-A445-3B9136381ABB}">
      <dsp:nvSpPr>
        <dsp:cNvPr id="0" name=""/>
        <dsp:cNvSpPr/>
      </dsp:nvSpPr>
      <dsp:spPr>
        <a:xfrm>
          <a:off x="0" y="237112"/>
          <a:ext cx="3787214" cy="3787214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20400000"/>
          </a:lightRig>
        </a:scene3d>
        <a:sp3d contourW="6350">
          <a:bevelT w="41275" h="19050" prst="angle"/>
          <a:contourClr>
            <a:schemeClr val="accent2">
              <a:hueOff val="0"/>
              <a:satOff val="0"/>
              <a:lumOff val="0"/>
              <a:alphaOff val="0"/>
              <a:shade val="25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59E0956-C924-4540-B390-290D3573A31B}">
      <dsp:nvSpPr>
        <dsp:cNvPr id="0" name=""/>
        <dsp:cNvSpPr/>
      </dsp:nvSpPr>
      <dsp:spPr>
        <a:xfrm>
          <a:off x="1893607" y="237112"/>
          <a:ext cx="4418416" cy="378721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	</a:t>
          </a: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обустройство контейнерных площадок в деревне Бор  с установкой новых контейнеров</a:t>
          </a:r>
          <a:endParaRPr lang="ru-RU" sz="20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893607" y="237112"/>
        <a:ext cx="4418416" cy="1798926"/>
      </dsp:txXfrm>
    </dsp:sp>
    <dsp:sp modelId="{43D3AFE8-615D-438C-87E7-DA82B5D21EF1}">
      <dsp:nvSpPr>
        <dsp:cNvPr id="0" name=""/>
        <dsp:cNvSpPr/>
      </dsp:nvSpPr>
      <dsp:spPr>
        <a:xfrm>
          <a:off x="994143" y="2036039"/>
          <a:ext cx="1798926" cy="1798926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20400000"/>
          </a:lightRig>
        </a:scene3d>
        <a:sp3d contourW="6350">
          <a:bevelT w="41275" h="19050" prst="angle"/>
          <a:contourClr>
            <a:schemeClr val="accent3">
              <a:hueOff val="0"/>
              <a:satOff val="0"/>
              <a:lumOff val="0"/>
              <a:alphaOff val="0"/>
              <a:shade val="25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F7F611F-04CF-4814-954F-B56A1E3CF782}">
      <dsp:nvSpPr>
        <dsp:cNvPr id="0" name=""/>
        <dsp:cNvSpPr/>
      </dsp:nvSpPr>
      <dsp:spPr>
        <a:xfrm>
          <a:off x="1893607" y="2036039"/>
          <a:ext cx="4418416" cy="179892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	</a:t>
          </a: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благоустройство общественной территории у МБОУ «Борская средняя общеобразовательная школа» и МКДОУ «Борский детский сад» в деревне Бор </a:t>
          </a:r>
          <a:endParaRPr lang="ru-RU" sz="20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893607" y="2036039"/>
        <a:ext cx="4418416" cy="179892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6A1A08-B761-4972-9D2B-D29479EC5D71}">
      <dsp:nvSpPr>
        <dsp:cNvPr id="0" name=""/>
        <dsp:cNvSpPr/>
      </dsp:nvSpPr>
      <dsp:spPr>
        <a:xfrm rot="5400000">
          <a:off x="-229121" y="230920"/>
          <a:ext cx="1527474" cy="106923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  <a:sp3d extrusionH="28000" prstMaterial="matte"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7,1%</a:t>
          </a:r>
          <a:endParaRPr lang="ru-RU" sz="3200" kern="1200" dirty="0"/>
        </a:p>
      </dsp:txBody>
      <dsp:txXfrm rot="-5400000">
        <a:off x="1" y="536415"/>
        <a:ext cx="1069231" cy="458243"/>
      </dsp:txXfrm>
    </dsp:sp>
    <dsp:sp modelId="{7EE1A3D9-90F5-4841-8FD7-AD6E23A5FA3D}">
      <dsp:nvSpPr>
        <dsp:cNvPr id="0" name=""/>
        <dsp:cNvSpPr/>
      </dsp:nvSpPr>
      <dsp:spPr>
        <a:xfrm rot="5400000">
          <a:off x="2144166" y="-1073135"/>
          <a:ext cx="992858" cy="31427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Удельный вес подпрограммы в программных расходах 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69232" y="50266"/>
        <a:ext cx="3094261" cy="895924"/>
      </dsp:txXfrm>
    </dsp:sp>
    <dsp:sp modelId="{AAE78D68-814A-4891-AB8A-F558D8A205EA}">
      <dsp:nvSpPr>
        <dsp:cNvPr id="0" name=""/>
        <dsp:cNvSpPr/>
      </dsp:nvSpPr>
      <dsp:spPr>
        <a:xfrm rot="5400000">
          <a:off x="-229121" y="1480775"/>
          <a:ext cx="1527474" cy="1069231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  <a:sp3d extrusionH="28000" prstMaterial="matte"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1 млн 637,7 тысяч рублей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" y="1786270"/>
        <a:ext cx="1069231" cy="458243"/>
      </dsp:txXfrm>
    </dsp:sp>
    <dsp:sp modelId="{037AC6AC-4117-4203-BB3F-A8A5441328CB}">
      <dsp:nvSpPr>
        <dsp:cNvPr id="0" name=""/>
        <dsp:cNvSpPr/>
      </dsp:nvSpPr>
      <dsp:spPr>
        <a:xfrm rot="5400000">
          <a:off x="2143905" y="176980"/>
          <a:ext cx="993380" cy="31427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Фактические расходы по подпрограмме за период 2020 года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69232" y="1300147"/>
        <a:ext cx="3094235" cy="89639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926BAB-333D-4E38-95AE-0AC7E0C8A6EE}">
      <dsp:nvSpPr>
        <dsp:cNvPr id="0" name=""/>
        <dsp:cNvSpPr/>
      </dsp:nvSpPr>
      <dsp:spPr>
        <a:xfrm>
          <a:off x="0" y="72016"/>
          <a:ext cx="4262467" cy="4262467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20400000"/>
          </a:lightRig>
        </a:scene3d>
        <a:sp3d contourW="6350">
          <a:bevelT w="41275" h="19050" prst="angle"/>
          <a:contourClr>
            <a:schemeClr val="accent2">
              <a:hueOff val="0"/>
              <a:satOff val="0"/>
              <a:lumOff val="0"/>
              <a:alphaOff val="0"/>
              <a:shade val="25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CF88551-DC7F-4572-93C7-D90F7547431E}">
      <dsp:nvSpPr>
        <dsp:cNvPr id="0" name=""/>
        <dsp:cNvSpPr/>
      </dsp:nvSpPr>
      <dsp:spPr>
        <a:xfrm>
          <a:off x="2131233" y="48615"/>
          <a:ext cx="4972878" cy="426246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	</a:t>
          </a:r>
          <a:r>
            <a:rPr lang="ru-RU" sz="1100" kern="1200" dirty="0" smtClean="0">
              <a:latin typeface="Times New Roman" pitchFamily="18" charset="0"/>
              <a:cs typeface="Times New Roman" pitchFamily="18" charset="0"/>
            </a:rPr>
            <a:t>приобретены контейнеры накопления ТКО с крышками для замены старых контейнеров в населенных пунктах: Большой остров, Межуречье, Ларьян, СХТ, Бороватое, Селище (Борское), Селище (</a:t>
          </a:r>
          <a:r>
            <a:rPr lang="ru-RU" sz="1100" kern="1200" dirty="0" err="1" smtClean="0">
              <a:latin typeface="Times New Roman" pitchFamily="18" charset="0"/>
              <a:cs typeface="Times New Roman" pitchFamily="18" charset="0"/>
            </a:rPr>
            <a:t>Мозолевское</a:t>
          </a:r>
          <a:r>
            <a:rPr lang="ru-RU" sz="1100" kern="1200" dirty="0" smtClean="0">
              <a:latin typeface="Times New Roman" pitchFamily="18" charset="0"/>
              <a:cs typeface="Times New Roman" pitchFamily="18" charset="0"/>
            </a:rPr>
            <a:t>), Колбеки, Носово, Золотово, Мозолево-1, Мозолево-2</a:t>
          </a:r>
          <a:endParaRPr lang="ru-RU" sz="11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31233" y="48615"/>
        <a:ext cx="4972878" cy="905774"/>
      </dsp:txXfrm>
    </dsp:sp>
    <dsp:sp modelId="{196B7C2D-B23F-4B80-90E1-F84CD8E82F89}">
      <dsp:nvSpPr>
        <dsp:cNvPr id="0" name=""/>
        <dsp:cNvSpPr/>
      </dsp:nvSpPr>
      <dsp:spPr>
        <a:xfrm>
          <a:off x="559448" y="954389"/>
          <a:ext cx="3143569" cy="3143569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20400000"/>
          </a:lightRig>
        </a:scene3d>
        <a:sp3d contourW="6350">
          <a:bevelT w="41275" h="19050" prst="angle"/>
          <a:contourClr>
            <a:schemeClr val="accent3">
              <a:hueOff val="0"/>
              <a:satOff val="0"/>
              <a:lumOff val="0"/>
              <a:alphaOff val="0"/>
              <a:shade val="25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F2F9967-1DB6-4832-8873-B7D53F939C12}">
      <dsp:nvSpPr>
        <dsp:cNvPr id="0" name=""/>
        <dsp:cNvSpPr/>
      </dsp:nvSpPr>
      <dsp:spPr>
        <a:xfrm>
          <a:off x="2131233" y="954389"/>
          <a:ext cx="4972878" cy="314356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	</a:t>
          </a:r>
          <a:r>
            <a:rPr lang="ru-RU" sz="1100" kern="1200" dirty="0" smtClean="0">
              <a:latin typeface="Times New Roman" pitchFamily="18" charset="0"/>
              <a:cs typeface="Times New Roman" pitchFamily="18" charset="0"/>
            </a:rPr>
            <a:t>произведена чистка пожарных водоемов в поселке Ларьян, деревне Большой Остров</a:t>
          </a:r>
          <a:endParaRPr lang="ru-RU" sz="11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31233" y="954389"/>
        <a:ext cx="4972878" cy="905774"/>
      </dsp:txXfrm>
    </dsp:sp>
    <dsp:sp modelId="{EF53EC64-9116-4925-9352-6BA22ED6A2B8}">
      <dsp:nvSpPr>
        <dsp:cNvPr id="0" name=""/>
        <dsp:cNvSpPr/>
      </dsp:nvSpPr>
      <dsp:spPr>
        <a:xfrm>
          <a:off x="1118897" y="1860163"/>
          <a:ext cx="2024671" cy="2024671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20400000"/>
          </a:lightRig>
        </a:scene3d>
        <a:sp3d contourW="6350">
          <a:bevelT w="41275" h="19050" prst="angle"/>
          <a:contourClr>
            <a:schemeClr val="accent4">
              <a:hueOff val="0"/>
              <a:satOff val="0"/>
              <a:lumOff val="0"/>
              <a:alphaOff val="0"/>
              <a:shade val="25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22DB413-BCB1-4EEA-9EDA-46E973E7E458}">
      <dsp:nvSpPr>
        <dsp:cNvPr id="0" name=""/>
        <dsp:cNvSpPr/>
      </dsp:nvSpPr>
      <dsp:spPr>
        <a:xfrm>
          <a:off x="2131233" y="1860163"/>
          <a:ext cx="4972878" cy="202467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	</a:t>
          </a:r>
          <a:r>
            <a:rPr lang="ru-RU" sz="1100" kern="1200" dirty="0" smtClean="0">
              <a:latin typeface="Times New Roman" pitchFamily="18" charset="0"/>
              <a:cs typeface="Times New Roman" pitchFamily="18" charset="0"/>
            </a:rPr>
            <a:t>приобретено и установлено деревне Селище детское игровое оборудование</a:t>
          </a:r>
        </a:p>
      </dsp:txBody>
      <dsp:txXfrm>
        <a:off x="2131233" y="1860163"/>
        <a:ext cx="4972878" cy="905774"/>
      </dsp:txXfrm>
    </dsp:sp>
    <dsp:sp modelId="{0F025121-FD29-406C-B6E3-8A35B565CACA}">
      <dsp:nvSpPr>
        <dsp:cNvPr id="0" name=""/>
        <dsp:cNvSpPr/>
      </dsp:nvSpPr>
      <dsp:spPr>
        <a:xfrm>
          <a:off x="1678346" y="2765938"/>
          <a:ext cx="905774" cy="905774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20400000"/>
          </a:lightRig>
        </a:scene3d>
        <a:sp3d contourW="6350">
          <a:bevelT w="41275" h="19050" prst="angle"/>
          <a:contourClr>
            <a:schemeClr val="accent5">
              <a:hueOff val="0"/>
              <a:satOff val="0"/>
              <a:lumOff val="0"/>
              <a:alphaOff val="0"/>
              <a:shade val="25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CCAA298-9DB4-4224-90D2-73FF1FC4799D}">
      <dsp:nvSpPr>
        <dsp:cNvPr id="0" name=""/>
        <dsp:cNvSpPr/>
      </dsp:nvSpPr>
      <dsp:spPr>
        <a:xfrm>
          <a:off x="2131233" y="2765938"/>
          <a:ext cx="4972878" cy="90577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Times New Roman" pitchFamily="18" charset="0"/>
              <a:cs typeface="Times New Roman" pitchFamily="18" charset="0"/>
            </a:rPr>
            <a:t>	обустроены контейнерные площадки с твердым покрытием для накопления ТКО в населенных пунктах: Ларьян, Сельхозтехника, Большой Остров, Славково, Дороховая, Болото, Мошня, Бороватое, Дмитрово, Заполье, Пустая Глина, Половное, Рудная Горка, Пареево, Золотово </a:t>
          </a:r>
          <a:endParaRPr lang="ru-RU" sz="11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31233" y="2765938"/>
        <a:ext cx="4972878" cy="90577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6A1A08-B761-4972-9D2B-D29479EC5D71}">
      <dsp:nvSpPr>
        <dsp:cNvPr id="0" name=""/>
        <dsp:cNvSpPr/>
      </dsp:nvSpPr>
      <dsp:spPr>
        <a:xfrm rot="5400000">
          <a:off x="-229121" y="230920"/>
          <a:ext cx="1527474" cy="106923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  <a:sp3d extrusionH="28000" prstMaterial="matte"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0,1%</a:t>
          </a:r>
          <a:endParaRPr lang="ru-RU" sz="3200" kern="1200" dirty="0"/>
        </a:p>
      </dsp:txBody>
      <dsp:txXfrm rot="-5400000">
        <a:off x="1" y="536415"/>
        <a:ext cx="1069231" cy="458243"/>
      </dsp:txXfrm>
    </dsp:sp>
    <dsp:sp modelId="{7EE1A3D9-90F5-4841-8FD7-AD6E23A5FA3D}">
      <dsp:nvSpPr>
        <dsp:cNvPr id="0" name=""/>
        <dsp:cNvSpPr/>
      </dsp:nvSpPr>
      <dsp:spPr>
        <a:xfrm rot="5400000">
          <a:off x="2144166" y="-1073135"/>
          <a:ext cx="992858" cy="31427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Удельный вес подпрограммы в программных расходах 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69232" y="50266"/>
        <a:ext cx="3094261" cy="895924"/>
      </dsp:txXfrm>
    </dsp:sp>
    <dsp:sp modelId="{AAE78D68-814A-4891-AB8A-F558D8A205EA}">
      <dsp:nvSpPr>
        <dsp:cNvPr id="0" name=""/>
        <dsp:cNvSpPr/>
      </dsp:nvSpPr>
      <dsp:spPr>
        <a:xfrm rot="5400000">
          <a:off x="-229121" y="1480775"/>
          <a:ext cx="1527474" cy="1069231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  <a:sp3d extrusionH="28000" prstMaterial="matte"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48,2 тысяч рублей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" y="1786270"/>
        <a:ext cx="1069231" cy="458243"/>
      </dsp:txXfrm>
    </dsp:sp>
    <dsp:sp modelId="{037AC6AC-4117-4203-BB3F-A8A5441328CB}">
      <dsp:nvSpPr>
        <dsp:cNvPr id="0" name=""/>
        <dsp:cNvSpPr/>
      </dsp:nvSpPr>
      <dsp:spPr>
        <a:xfrm rot="5400000">
          <a:off x="2143905" y="176980"/>
          <a:ext cx="993380" cy="31427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Фактические расходы по подпрограмме за период 2020 года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69232" y="1300147"/>
        <a:ext cx="3094235" cy="896394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6A1A08-B761-4972-9D2B-D29479EC5D71}">
      <dsp:nvSpPr>
        <dsp:cNvPr id="0" name=""/>
        <dsp:cNvSpPr/>
      </dsp:nvSpPr>
      <dsp:spPr>
        <a:xfrm rot="5400000">
          <a:off x="-229121" y="230920"/>
          <a:ext cx="1527474" cy="106923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  <a:sp3d extrusionH="28000" prstMaterial="matte"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0,0%</a:t>
          </a:r>
          <a:endParaRPr lang="ru-RU" sz="3200" kern="1200" dirty="0"/>
        </a:p>
      </dsp:txBody>
      <dsp:txXfrm rot="-5400000">
        <a:off x="1" y="536415"/>
        <a:ext cx="1069231" cy="458243"/>
      </dsp:txXfrm>
    </dsp:sp>
    <dsp:sp modelId="{7EE1A3D9-90F5-4841-8FD7-AD6E23A5FA3D}">
      <dsp:nvSpPr>
        <dsp:cNvPr id="0" name=""/>
        <dsp:cNvSpPr/>
      </dsp:nvSpPr>
      <dsp:spPr>
        <a:xfrm rot="5400000">
          <a:off x="2144166" y="-1073135"/>
          <a:ext cx="992858" cy="31427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Удельный вес подпрограммы в программных расходах 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69232" y="50266"/>
        <a:ext cx="3094261" cy="895924"/>
      </dsp:txXfrm>
    </dsp:sp>
    <dsp:sp modelId="{AAE78D68-814A-4891-AB8A-F558D8A205EA}">
      <dsp:nvSpPr>
        <dsp:cNvPr id="0" name=""/>
        <dsp:cNvSpPr/>
      </dsp:nvSpPr>
      <dsp:spPr>
        <a:xfrm rot="5400000">
          <a:off x="-229121" y="1480775"/>
          <a:ext cx="1527474" cy="1069231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  <a:sp3d extrusionH="28000" prstMaterial="matte"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0,0 тысяч рублей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" y="1786270"/>
        <a:ext cx="1069231" cy="458243"/>
      </dsp:txXfrm>
    </dsp:sp>
    <dsp:sp modelId="{037AC6AC-4117-4203-BB3F-A8A5441328CB}">
      <dsp:nvSpPr>
        <dsp:cNvPr id="0" name=""/>
        <dsp:cNvSpPr/>
      </dsp:nvSpPr>
      <dsp:spPr>
        <a:xfrm rot="5400000">
          <a:off x="2143905" y="176980"/>
          <a:ext cx="993380" cy="31427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Фактические расходы по подпрограмме за период 2020 года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69232" y="1300147"/>
        <a:ext cx="3094235" cy="896394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EC01F6-D0CF-4CDE-B238-B1397F16C481}">
      <dsp:nvSpPr>
        <dsp:cNvPr id="0" name=""/>
        <dsp:cNvSpPr/>
      </dsp:nvSpPr>
      <dsp:spPr>
        <a:xfrm rot="3371636">
          <a:off x="1705841" y="4031812"/>
          <a:ext cx="1644667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644667" y="20214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EE9995-BE90-4E7F-9B18-56D3279B2F1F}">
      <dsp:nvSpPr>
        <dsp:cNvPr id="0" name=""/>
        <dsp:cNvSpPr/>
      </dsp:nvSpPr>
      <dsp:spPr>
        <a:xfrm rot="1740277">
          <a:off x="2163298" y="3456444"/>
          <a:ext cx="1475182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475182" y="20214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2825D6-48CB-4C8F-8802-8F735402DDE1}">
      <dsp:nvSpPr>
        <dsp:cNvPr id="0" name=""/>
        <dsp:cNvSpPr/>
      </dsp:nvSpPr>
      <dsp:spPr>
        <a:xfrm>
          <a:off x="2255806" y="2788097"/>
          <a:ext cx="1480331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480331" y="20214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B5833C-0F2A-49BC-BC42-FE78F268D97D}">
      <dsp:nvSpPr>
        <dsp:cNvPr id="0" name=""/>
        <dsp:cNvSpPr/>
      </dsp:nvSpPr>
      <dsp:spPr>
        <a:xfrm rot="19859723">
          <a:off x="2163298" y="2119750"/>
          <a:ext cx="1475182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475182" y="20214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4D1E33-E76F-45B4-AF74-B41467273925}">
      <dsp:nvSpPr>
        <dsp:cNvPr id="0" name=""/>
        <dsp:cNvSpPr/>
      </dsp:nvSpPr>
      <dsp:spPr>
        <a:xfrm rot="18228364">
          <a:off x="1705841" y="1544381"/>
          <a:ext cx="1644667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644667" y="20214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87BB36-25FE-4737-AC54-D120B29E1EA8}">
      <dsp:nvSpPr>
        <dsp:cNvPr id="0" name=""/>
        <dsp:cNvSpPr/>
      </dsp:nvSpPr>
      <dsp:spPr>
        <a:xfrm>
          <a:off x="894791" y="2007715"/>
          <a:ext cx="1601193" cy="1601193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26856D0-4F15-4185-BEFA-57A83B4411B0}">
      <dsp:nvSpPr>
        <dsp:cNvPr id="0" name=""/>
        <dsp:cNvSpPr/>
      </dsp:nvSpPr>
      <dsp:spPr>
        <a:xfrm>
          <a:off x="2772613" y="1798"/>
          <a:ext cx="960716" cy="96071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139,2 ТЫСЯЧ РУБЛЕЙ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913307" y="142492"/>
        <a:ext cx="679328" cy="679328"/>
      </dsp:txXfrm>
    </dsp:sp>
    <dsp:sp modelId="{EA8650DB-9FD7-4668-86AE-43568F39C5EB}">
      <dsp:nvSpPr>
        <dsp:cNvPr id="0" name=""/>
        <dsp:cNvSpPr/>
      </dsp:nvSpPr>
      <dsp:spPr>
        <a:xfrm>
          <a:off x="3485726" y="1069047"/>
          <a:ext cx="960716" cy="960716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9 МЛН 087,4 ТЫСЯЧ РУБЛЕЙ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26420" y="1209741"/>
        <a:ext cx="679328" cy="679328"/>
      </dsp:txXfrm>
    </dsp:sp>
    <dsp:sp modelId="{DD6DCB92-EFC6-4144-9049-8CEDC601570F}">
      <dsp:nvSpPr>
        <dsp:cNvPr id="0" name=""/>
        <dsp:cNvSpPr/>
      </dsp:nvSpPr>
      <dsp:spPr>
        <a:xfrm>
          <a:off x="3736138" y="2327953"/>
          <a:ext cx="960716" cy="960716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195,4 ТЫСЯЧ РУБЛЕЙ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876832" y="2468647"/>
        <a:ext cx="679328" cy="679328"/>
      </dsp:txXfrm>
    </dsp:sp>
    <dsp:sp modelId="{2B8FF7E9-C9F5-4AA7-BF97-8C977BEA966A}">
      <dsp:nvSpPr>
        <dsp:cNvPr id="0" name=""/>
        <dsp:cNvSpPr/>
      </dsp:nvSpPr>
      <dsp:spPr>
        <a:xfrm>
          <a:off x="3485726" y="3586860"/>
          <a:ext cx="960716" cy="960716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845" tIns="29845" rIns="29845" bIns="2984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700" kern="1200"/>
        </a:p>
      </dsp:txBody>
      <dsp:txXfrm>
        <a:off x="3626420" y="3727554"/>
        <a:ext cx="679328" cy="679328"/>
      </dsp:txXfrm>
    </dsp:sp>
    <dsp:sp modelId="{D4A8E658-301A-4F63-AC97-0867D900F943}">
      <dsp:nvSpPr>
        <dsp:cNvPr id="0" name=""/>
        <dsp:cNvSpPr/>
      </dsp:nvSpPr>
      <dsp:spPr>
        <a:xfrm>
          <a:off x="2772613" y="4654109"/>
          <a:ext cx="960716" cy="96071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845" tIns="29845" rIns="29845" bIns="2984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700" kern="1200"/>
        </a:p>
      </dsp:txBody>
      <dsp:txXfrm>
        <a:off x="2913307" y="4794803"/>
        <a:ext cx="679328" cy="67932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2825D6-48CB-4C8F-8802-8F735402DDE1}">
      <dsp:nvSpPr>
        <dsp:cNvPr id="0" name=""/>
        <dsp:cNvSpPr/>
      </dsp:nvSpPr>
      <dsp:spPr>
        <a:xfrm rot="2563451">
          <a:off x="2475775" y="3332617"/>
          <a:ext cx="737688" cy="55283"/>
        </a:xfrm>
        <a:custGeom>
          <a:avLst/>
          <a:gdLst/>
          <a:ahLst/>
          <a:cxnLst/>
          <a:rect l="0" t="0" r="0" b="0"/>
          <a:pathLst>
            <a:path>
              <a:moveTo>
                <a:pt x="0" y="27641"/>
              </a:moveTo>
              <a:lnTo>
                <a:pt x="737688" y="27641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B5833C-0F2A-49BC-BC42-FE78F268D97D}">
      <dsp:nvSpPr>
        <dsp:cNvPr id="0" name=""/>
        <dsp:cNvSpPr/>
      </dsp:nvSpPr>
      <dsp:spPr>
        <a:xfrm>
          <a:off x="2573656" y="2321022"/>
          <a:ext cx="820982" cy="55283"/>
        </a:xfrm>
        <a:custGeom>
          <a:avLst/>
          <a:gdLst/>
          <a:ahLst/>
          <a:cxnLst/>
          <a:rect l="0" t="0" r="0" b="0"/>
          <a:pathLst>
            <a:path>
              <a:moveTo>
                <a:pt x="0" y="27641"/>
              </a:moveTo>
              <a:lnTo>
                <a:pt x="820982" y="27641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4D1E33-E76F-45B4-AF74-B41467273925}">
      <dsp:nvSpPr>
        <dsp:cNvPr id="0" name=""/>
        <dsp:cNvSpPr/>
      </dsp:nvSpPr>
      <dsp:spPr>
        <a:xfrm rot="19048015">
          <a:off x="2457213" y="1265579"/>
          <a:ext cx="885113" cy="55283"/>
        </a:xfrm>
        <a:custGeom>
          <a:avLst/>
          <a:gdLst/>
          <a:ahLst/>
          <a:cxnLst/>
          <a:rect l="0" t="0" r="0" b="0"/>
          <a:pathLst>
            <a:path>
              <a:moveTo>
                <a:pt x="0" y="27641"/>
              </a:moveTo>
              <a:lnTo>
                <a:pt x="885113" y="27641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87BB36-25FE-4737-AC54-D120B29E1EA8}">
      <dsp:nvSpPr>
        <dsp:cNvPr id="0" name=""/>
        <dsp:cNvSpPr/>
      </dsp:nvSpPr>
      <dsp:spPr>
        <a:xfrm>
          <a:off x="599904" y="1137083"/>
          <a:ext cx="2298774" cy="242315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26856D0-4F15-4185-BEFA-57A83B4411B0}">
      <dsp:nvSpPr>
        <dsp:cNvPr id="0" name=""/>
        <dsp:cNvSpPr/>
      </dsp:nvSpPr>
      <dsp:spPr>
        <a:xfrm>
          <a:off x="2991382" y="102860"/>
          <a:ext cx="1311897" cy="100910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17 679 036,88 РУБЛЕЙ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183505" y="250640"/>
        <a:ext cx="927651" cy="713546"/>
      </dsp:txXfrm>
    </dsp:sp>
    <dsp:sp modelId="{EA8650DB-9FD7-4668-86AE-43568F39C5EB}">
      <dsp:nvSpPr>
        <dsp:cNvPr id="0" name=""/>
        <dsp:cNvSpPr/>
      </dsp:nvSpPr>
      <dsp:spPr>
        <a:xfrm>
          <a:off x="3394638" y="1642065"/>
          <a:ext cx="1413195" cy="1413195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5 947 196,00 РУБ.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01596" y="1849023"/>
        <a:ext cx="999279" cy="999279"/>
      </dsp:txXfrm>
    </dsp:sp>
    <dsp:sp modelId="{DD6DCB92-EFC6-4144-9049-8CEDC601570F}">
      <dsp:nvSpPr>
        <dsp:cNvPr id="0" name=""/>
        <dsp:cNvSpPr/>
      </dsp:nvSpPr>
      <dsp:spPr>
        <a:xfrm>
          <a:off x="2928071" y="3383316"/>
          <a:ext cx="1413195" cy="1413195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110 521 445,27 РУБ.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135029" y="3590274"/>
        <a:ext cx="999279" cy="9992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E88B89-1B44-44A3-B752-F5F6128A732E}">
      <dsp:nvSpPr>
        <dsp:cNvPr id="0" name=""/>
        <dsp:cNvSpPr/>
      </dsp:nvSpPr>
      <dsp:spPr>
        <a:xfrm>
          <a:off x="386353" y="3781"/>
          <a:ext cx="6381329" cy="788800"/>
        </a:xfrm>
        <a:prstGeom prst="roundRect">
          <a:avLst>
            <a:gd name="adj" fmla="val 10000"/>
          </a:avLst>
        </a:prstGeom>
        <a:solidFill>
          <a:srgbClr val="FA9258"/>
        </a:solidFill>
        <a:ln>
          <a:noFill/>
        </a:ln>
        <a:effectLst>
          <a:outerShdw blurRad="50800" dist="50800" dir="5400000" algn="ctr" rotWithShape="0">
            <a:schemeClr val="accent2">
              <a:lumMod val="40000"/>
              <a:lumOff val="60000"/>
            </a:schemeClr>
          </a:outerShdw>
        </a:effectLst>
        <a:scene3d>
          <a:camera prst="perspectiveHeroicExtremeRightFacing" zoom="82000">
            <a:rot lat="21300000" lon="20400000" rev="180000"/>
          </a:camera>
          <a:lightRig rig="sunrise" dir="t"/>
        </a:scene3d>
        <a:sp3d extrusionH="190500" prstMaterial="matte"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latin typeface="Times New Roman" pitchFamily="18" charset="0"/>
              <a:cs typeface="Times New Roman" pitchFamily="18" charset="0"/>
            </a:rPr>
            <a:t>«Развитие территории                     Борского сельского поселения»</a:t>
          </a:r>
          <a:endParaRPr lang="ru-RU" sz="3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09456" y="26884"/>
        <a:ext cx="6335123" cy="742594"/>
      </dsp:txXfrm>
    </dsp:sp>
    <dsp:sp modelId="{D8038A7E-47F6-4153-8275-4A8317421F18}">
      <dsp:nvSpPr>
        <dsp:cNvPr id="0" name=""/>
        <dsp:cNvSpPr/>
      </dsp:nvSpPr>
      <dsp:spPr>
        <a:xfrm>
          <a:off x="1024486" y="792582"/>
          <a:ext cx="638132" cy="2430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3083"/>
              </a:lnTo>
              <a:lnTo>
                <a:pt x="638132" y="24308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HeroicExtremeRightFacing" zoom="82000">
            <a:rot lat="21300000" lon="20400000" rev="180000"/>
          </a:camera>
          <a:lightRig rig="sunrise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55EEF5-DF51-41F7-AA1C-86164F5782BB}">
      <dsp:nvSpPr>
        <dsp:cNvPr id="0" name=""/>
        <dsp:cNvSpPr/>
      </dsp:nvSpPr>
      <dsp:spPr>
        <a:xfrm>
          <a:off x="1662619" y="863618"/>
          <a:ext cx="6216802" cy="344093"/>
        </a:xfrm>
        <a:prstGeom prst="roundRect">
          <a:avLst>
            <a:gd name="adj" fmla="val 10000"/>
          </a:avLst>
        </a:prstGeom>
        <a:solidFill>
          <a:srgbClr val="FB9861">
            <a:alpha val="27843"/>
          </a:srgbClr>
        </a:solidFill>
        <a:ln>
          <a:noFill/>
        </a:ln>
        <a:effectLst/>
        <a:scene3d>
          <a:camera prst="perspectiveHeroicExtremeRightFacing" zoom="82000">
            <a:rot lat="21300000" lon="20400000" rev="180000"/>
          </a:camera>
          <a:lightRig rig="sunrise" dir="t"/>
        </a:scene3d>
        <a:sp3d z="-152400" extrusionH="63500" prstMaterial="matte">
          <a:bevelT w="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latin typeface="Times New Roman" pitchFamily="18" charset="0"/>
              <a:cs typeface="Times New Roman" pitchFamily="18" charset="0"/>
            </a:rPr>
            <a:t>Обеспечение мер противопожарной безопасности</a:t>
          </a:r>
          <a:endParaRPr lang="ru-RU" sz="20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72697" y="873696"/>
        <a:ext cx="6196646" cy="323937"/>
      </dsp:txXfrm>
    </dsp:sp>
    <dsp:sp modelId="{914C702F-850B-4D1E-8A8A-35D5833C2884}">
      <dsp:nvSpPr>
        <dsp:cNvPr id="0" name=""/>
        <dsp:cNvSpPr/>
      </dsp:nvSpPr>
      <dsp:spPr>
        <a:xfrm>
          <a:off x="1024486" y="792582"/>
          <a:ext cx="638132" cy="7283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8383"/>
              </a:lnTo>
              <a:lnTo>
                <a:pt x="638132" y="72838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HeroicExtremeRightFacing" zoom="82000">
            <a:rot lat="21300000" lon="20400000" rev="180000"/>
          </a:camera>
          <a:lightRig rig="sunrise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7C2C01-94FD-42B7-9996-69CE2DD1E2D5}">
      <dsp:nvSpPr>
        <dsp:cNvPr id="0" name=""/>
        <dsp:cNvSpPr/>
      </dsp:nvSpPr>
      <dsp:spPr>
        <a:xfrm>
          <a:off x="1662619" y="1278748"/>
          <a:ext cx="6251340" cy="484433"/>
        </a:xfrm>
        <a:prstGeom prst="roundRect">
          <a:avLst>
            <a:gd name="adj" fmla="val 10000"/>
          </a:avLst>
        </a:prstGeom>
        <a:solidFill>
          <a:srgbClr val="FB9861">
            <a:alpha val="27843"/>
          </a:srgbClr>
        </a:solidFill>
        <a:ln>
          <a:noFill/>
        </a:ln>
        <a:effectLst/>
        <a:scene3d>
          <a:camera prst="perspectiveHeroicExtremeRightFacing" zoom="82000">
            <a:rot lat="21300000" lon="20400000" rev="180000"/>
          </a:camera>
          <a:lightRig rig="sunrise" dir="t"/>
        </a:scene3d>
        <a:sp3d z="-152400" extrusionH="63500" prstMaterial="matte">
          <a:bevelT w="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latin typeface="Times New Roman" pitchFamily="18" charset="0"/>
              <a:cs typeface="Times New Roman" pitchFamily="18" charset="0"/>
            </a:rPr>
            <a:t>Ремонт и содержание автомобильных дорог общего пользования</a:t>
          </a:r>
          <a:endParaRPr lang="ru-RU" sz="20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76808" y="1292937"/>
        <a:ext cx="6222962" cy="456055"/>
      </dsp:txXfrm>
    </dsp:sp>
    <dsp:sp modelId="{0EBFF1E6-B761-4820-A86E-9ACF43C8D9B5}">
      <dsp:nvSpPr>
        <dsp:cNvPr id="0" name=""/>
        <dsp:cNvSpPr/>
      </dsp:nvSpPr>
      <dsp:spPr>
        <a:xfrm>
          <a:off x="1024486" y="792582"/>
          <a:ext cx="638132" cy="12152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5296"/>
              </a:lnTo>
              <a:lnTo>
                <a:pt x="638132" y="121529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HeroicExtremeRightFacing" zoom="82000">
            <a:rot lat="21300000" lon="20400000" rev="180000"/>
          </a:camera>
          <a:lightRig rig="sunrise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C431DC-A3A4-47DE-92CE-B6D6CCC73732}">
      <dsp:nvSpPr>
        <dsp:cNvPr id="0" name=""/>
        <dsp:cNvSpPr/>
      </dsp:nvSpPr>
      <dsp:spPr>
        <a:xfrm>
          <a:off x="1662619" y="1834218"/>
          <a:ext cx="6285879" cy="347321"/>
        </a:xfrm>
        <a:prstGeom prst="roundRect">
          <a:avLst>
            <a:gd name="adj" fmla="val 10000"/>
          </a:avLst>
        </a:prstGeom>
        <a:solidFill>
          <a:srgbClr val="FB9861">
            <a:alpha val="27843"/>
          </a:srgbClr>
        </a:solidFill>
        <a:ln>
          <a:noFill/>
        </a:ln>
        <a:effectLst/>
        <a:scene3d>
          <a:camera prst="perspectiveHeroicExtremeRightFacing" zoom="82000">
            <a:rot lat="21300000" lon="20400000" rev="180000"/>
          </a:camera>
          <a:lightRig rig="sunrise" dir="t"/>
        </a:scene3d>
        <a:sp3d z="-152400" extrusionH="63500" prstMaterial="matte">
          <a:bevelT w="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latin typeface="Times New Roman" pitchFamily="18" charset="0"/>
              <a:cs typeface="Times New Roman" pitchFamily="18" charset="0"/>
            </a:rPr>
            <a:t>Содержание жилищного хозяйства</a:t>
          </a:r>
          <a:endParaRPr lang="ru-RU" sz="20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72792" y="1844391"/>
        <a:ext cx="6265533" cy="326975"/>
      </dsp:txXfrm>
    </dsp:sp>
    <dsp:sp modelId="{FC2C5265-7D84-4673-9E09-E78A2A1C9D65}">
      <dsp:nvSpPr>
        <dsp:cNvPr id="0" name=""/>
        <dsp:cNvSpPr/>
      </dsp:nvSpPr>
      <dsp:spPr>
        <a:xfrm>
          <a:off x="1024486" y="792582"/>
          <a:ext cx="638132" cy="16346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4638"/>
              </a:lnTo>
              <a:lnTo>
                <a:pt x="638132" y="163463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HeroicExtremeRightFacing" zoom="82000">
            <a:rot lat="21300000" lon="20400000" rev="180000"/>
          </a:camera>
          <a:lightRig rig="sunrise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FF9EE1-49F2-4FD3-BE07-926F2AED0160}">
      <dsp:nvSpPr>
        <dsp:cNvPr id="0" name=""/>
        <dsp:cNvSpPr/>
      </dsp:nvSpPr>
      <dsp:spPr>
        <a:xfrm>
          <a:off x="1662619" y="2252576"/>
          <a:ext cx="6320417" cy="349288"/>
        </a:xfrm>
        <a:prstGeom prst="roundRect">
          <a:avLst>
            <a:gd name="adj" fmla="val 10000"/>
          </a:avLst>
        </a:prstGeom>
        <a:solidFill>
          <a:srgbClr val="FB9861">
            <a:alpha val="27843"/>
          </a:srgbClr>
        </a:solidFill>
        <a:ln>
          <a:noFill/>
        </a:ln>
        <a:effectLst/>
        <a:scene3d>
          <a:camera prst="perspectiveHeroicExtremeRightFacing" zoom="82000">
            <a:rot lat="21300000" lon="20400000" rev="180000"/>
          </a:camera>
          <a:lightRig rig="sunrise" dir="t"/>
        </a:scene3d>
        <a:sp3d z="-152400" extrusionH="63500" prstMaterial="matte">
          <a:bevelT w="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latin typeface="Times New Roman" pitchFamily="18" charset="0"/>
              <a:cs typeface="Times New Roman" pitchFamily="18" charset="0"/>
            </a:rPr>
            <a:t>Развитие инженерной инфраструктуры  </a:t>
          </a:r>
          <a:endParaRPr lang="ru-RU" sz="20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72849" y="2262806"/>
        <a:ext cx="6299957" cy="328828"/>
      </dsp:txXfrm>
    </dsp:sp>
    <dsp:sp modelId="{F6A0BA0B-6617-408B-A960-DC857E97BA45}">
      <dsp:nvSpPr>
        <dsp:cNvPr id="0" name=""/>
        <dsp:cNvSpPr/>
      </dsp:nvSpPr>
      <dsp:spPr>
        <a:xfrm>
          <a:off x="1024486" y="792582"/>
          <a:ext cx="638132" cy="20559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55957"/>
              </a:lnTo>
              <a:lnTo>
                <a:pt x="638132" y="20559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HeroicExtremeRightFacing" zoom="82000">
            <a:rot lat="21300000" lon="20400000" rev="180000"/>
          </a:camera>
          <a:lightRig rig="sunrise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F47F07-1C84-4733-A304-77D9DBA81234}">
      <dsp:nvSpPr>
        <dsp:cNvPr id="0" name=""/>
        <dsp:cNvSpPr/>
      </dsp:nvSpPr>
      <dsp:spPr>
        <a:xfrm>
          <a:off x="1662619" y="2672900"/>
          <a:ext cx="6354956" cy="351277"/>
        </a:xfrm>
        <a:prstGeom prst="roundRect">
          <a:avLst>
            <a:gd name="adj" fmla="val 10000"/>
          </a:avLst>
        </a:prstGeom>
        <a:solidFill>
          <a:srgbClr val="FB9861">
            <a:alpha val="27843"/>
          </a:srgbClr>
        </a:solidFill>
        <a:ln>
          <a:noFill/>
        </a:ln>
        <a:effectLst/>
        <a:scene3d>
          <a:camera prst="perspectiveHeroicExtremeRightFacing" zoom="82000">
            <a:rot lat="21300000" lon="20400000" rev="180000"/>
          </a:camera>
          <a:lightRig rig="sunrise" dir="t"/>
        </a:scene3d>
        <a:sp3d z="-152400" extrusionH="63500" prstMaterial="matte">
          <a:bevelT w="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latin typeface="Times New Roman" pitchFamily="18" charset="0"/>
              <a:cs typeface="Times New Roman" pitchFamily="18" charset="0"/>
            </a:rPr>
            <a:t>Организация благоустройства</a:t>
          </a:r>
          <a:endParaRPr lang="ru-RU" sz="20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72908" y="2683189"/>
        <a:ext cx="6334378" cy="330699"/>
      </dsp:txXfrm>
    </dsp:sp>
    <dsp:sp modelId="{C108FA98-3665-4658-80F9-39EC53895F5B}">
      <dsp:nvSpPr>
        <dsp:cNvPr id="0" name=""/>
        <dsp:cNvSpPr/>
      </dsp:nvSpPr>
      <dsp:spPr>
        <a:xfrm>
          <a:off x="1024486" y="792582"/>
          <a:ext cx="638132" cy="24792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79274"/>
              </a:lnTo>
              <a:lnTo>
                <a:pt x="638132" y="247927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HeroicExtremeRightFacing" zoom="82000">
            <a:rot lat="21300000" lon="20400000" rev="180000"/>
          </a:camera>
          <a:lightRig rig="sunrise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43DCCA-CD00-48CF-A2ED-DBDF76C1CFD4}">
      <dsp:nvSpPr>
        <dsp:cNvPr id="0" name=""/>
        <dsp:cNvSpPr/>
      </dsp:nvSpPr>
      <dsp:spPr>
        <a:xfrm>
          <a:off x="1662619" y="3095214"/>
          <a:ext cx="6389494" cy="353286"/>
        </a:xfrm>
        <a:prstGeom prst="roundRect">
          <a:avLst>
            <a:gd name="adj" fmla="val 10000"/>
          </a:avLst>
        </a:prstGeom>
        <a:solidFill>
          <a:srgbClr val="FB9861">
            <a:alpha val="27843"/>
          </a:srgbClr>
        </a:solidFill>
        <a:ln>
          <a:noFill/>
        </a:ln>
        <a:effectLst/>
        <a:scene3d>
          <a:camera prst="perspectiveHeroicExtremeRightFacing" zoom="82000">
            <a:rot lat="21300000" lon="20400000" rev="180000"/>
          </a:camera>
          <a:lightRig rig="sunrise" dir="t"/>
        </a:scene3d>
        <a:sp3d z="-152400" extrusionH="63500" prstMaterial="matte">
          <a:bevelT w="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latin typeface="Times New Roman" pitchFamily="18" charset="0"/>
              <a:cs typeface="Times New Roman" pitchFamily="18" charset="0"/>
            </a:rPr>
            <a:t>Развитие социальной и культурной сферы</a:t>
          </a:r>
          <a:endParaRPr lang="ru-RU" sz="20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72966" y="3105561"/>
        <a:ext cx="6368800" cy="332592"/>
      </dsp:txXfrm>
    </dsp:sp>
    <dsp:sp modelId="{1F6734B3-E16C-4D26-8B3A-E3DC22D55BD1}">
      <dsp:nvSpPr>
        <dsp:cNvPr id="0" name=""/>
        <dsp:cNvSpPr/>
      </dsp:nvSpPr>
      <dsp:spPr>
        <a:xfrm>
          <a:off x="1024486" y="792582"/>
          <a:ext cx="638132" cy="29049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04956"/>
              </a:lnTo>
              <a:lnTo>
                <a:pt x="638132" y="29049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HeroicExtremeRightFacing" zoom="82000">
            <a:rot lat="21300000" lon="20400000" rev="180000"/>
          </a:camera>
          <a:lightRig rig="sunrise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0B2B9F-DF0F-4FEF-A40A-878B4D966F35}">
      <dsp:nvSpPr>
        <dsp:cNvPr id="0" name=""/>
        <dsp:cNvSpPr/>
      </dsp:nvSpPr>
      <dsp:spPr>
        <a:xfrm>
          <a:off x="1662619" y="3519536"/>
          <a:ext cx="6424032" cy="356005"/>
        </a:xfrm>
        <a:prstGeom prst="roundRect">
          <a:avLst>
            <a:gd name="adj" fmla="val 10000"/>
          </a:avLst>
        </a:prstGeom>
        <a:solidFill>
          <a:srgbClr val="FB9861">
            <a:alpha val="27843"/>
          </a:srgbClr>
        </a:solidFill>
        <a:ln>
          <a:noFill/>
        </a:ln>
        <a:effectLst/>
        <a:scene3d>
          <a:camera prst="perspectiveHeroicExtremeRightFacing" zoom="82000">
            <a:rot lat="21300000" lon="20400000" rev="180000"/>
          </a:camera>
          <a:lightRig rig="sunrise" dir="t"/>
        </a:scene3d>
        <a:sp3d z="-152400" extrusionH="63500" prstMaterial="matte">
          <a:bevelT w="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latin typeface="Times New Roman" pitchFamily="18" charset="0"/>
              <a:cs typeface="Times New Roman" pitchFamily="18" charset="0"/>
            </a:rPr>
            <a:t>Оценка и кадастровый учет объектов недвижимости</a:t>
          </a:r>
          <a:endParaRPr lang="ru-RU" sz="20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73046" y="3529963"/>
        <a:ext cx="6403178" cy="335151"/>
      </dsp:txXfrm>
    </dsp:sp>
    <dsp:sp modelId="{CE1FB2B0-8D8E-49D9-B3AB-072D657D9C6E}">
      <dsp:nvSpPr>
        <dsp:cNvPr id="0" name=""/>
        <dsp:cNvSpPr/>
      </dsp:nvSpPr>
      <dsp:spPr>
        <a:xfrm>
          <a:off x="1024486" y="792582"/>
          <a:ext cx="638132" cy="33881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88131"/>
              </a:lnTo>
              <a:lnTo>
                <a:pt x="638132" y="338813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HeroicExtremeRightFacing" zoom="82000">
            <a:rot lat="21300000" lon="20400000" rev="180000"/>
          </a:camera>
          <a:lightRig rig="sunrise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BA6F09-89E4-45E1-85A8-542E1BB6E4DD}">
      <dsp:nvSpPr>
        <dsp:cNvPr id="0" name=""/>
        <dsp:cNvSpPr/>
      </dsp:nvSpPr>
      <dsp:spPr>
        <a:xfrm>
          <a:off x="1662619" y="3946577"/>
          <a:ext cx="6458571" cy="468271"/>
        </a:xfrm>
        <a:prstGeom prst="roundRect">
          <a:avLst>
            <a:gd name="adj" fmla="val 10000"/>
          </a:avLst>
        </a:prstGeom>
        <a:solidFill>
          <a:srgbClr val="FB9861">
            <a:alpha val="27843"/>
          </a:srgbClr>
        </a:solidFill>
        <a:ln>
          <a:noFill/>
        </a:ln>
        <a:effectLst/>
        <a:scene3d>
          <a:camera prst="perspectiveHeroicExtremeRightFacing" zoom="82000">
            <a:rot lat="21300000" lon="20400000" rev="180000"/>
          </a:camera>
          <a:lightRig rig="sunrise" dir="t"/>
        </a:scene3d>
        <a:sp3d z="-152400" extrusionH="63500" prstMaterial="matte">
          <a:bevelT w="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latin typeface="Times New Roman" pitchFamily="18" charset="0"/>
              <a:cs typeface="Times New Roman" pitchFamily="18" charset="0"/>
            </a:rPr>
            <a:t>Создание условий для эффективного выполнения органами местного самоуправления своих полномочий</a:t>
          </a:r>
          <a:endParaRPr lang="ru-RU" sz="20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76334" y="3960292"/>
        <a:ext cx="6431141" cy="440841"/>
      </dsp:txXfrm>
    </dsp:sp>
    <dsp:sp modelId="{A3D52FFD-FF2E-4535-8455-6CE733EE8573}">
      <dsp:nvSpPr>
        <dsp:cNvPr id="0" name=""/>
        <dsp:cNvSpPr/>
      </dsp:nvSpPr>
      <dsp:spPr>
        <a:xfrm>
          <a:off x="1024486" y="792582"/>
          <a:ext cx="638132" cy="39390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39041"/>
              </a:lnTo>
              <a:lnTo>
                <a:pt x="638132" y="393904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HeroicExtremeRightFacing" zoom="82000">
            <a:rot lat="21300000" lon="20400000" rev="180000"/>
          </a:camera>
          <a:lightRig rig="sunrise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0E333E-DA8C-400F-A260-30C2FC138FFB}">
      <dsp:nvSpPr>
        <dsp:cNvPr id="0" name=""/>
        <dsp:cNvSpPr/>
      </dsp:nvSpPr>
      <dsp:spPr>
        <a:xfrm>
          <a:off x="1662619" y="4485885"/>
          <a:ext cx="6493105" cy="491477"/>
        </a:xfrm>
        <a:prstGeom prst="roundRect">
          <a:avLst>
            <a:gd name="adj" fmla="val 10000"/>
          </a:avLst>
        </a:prstGeom>
        <a:solidFill>
          <a:srgbClr val="FB9861">
            <a:alpha val="27843"/>
          </a:srgbClr>
        </a:solidFill>
        <a:ln>
          <a:noFill/>
        </a:ln>
        <a:effectLst/>
        <a:scene3d>
          <a:camera prst="perspectiveHeroicExtremeRightFacing" zoom="82000">
            <a:rot lat="21300000" lon="20400000" rev="180000"/>
          </a:camera>
          <a:lightRig rig="sunrise" dir="t"/>
        </a:scene3d>
        <a:sp3d z="-152400" extrusionH="63500" prstMaterial="matte">
          <a:bevelT w="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latin typeface="Times New Roman" pitchFamily="18" charset="0"/>
              <a:cs typeface="Times New Roman" pitchFamily="18" charset="0"/>
            </a:rPr>
            <a:t>Развитие части территории административного центра деревни Бор </a:t>
          </a:r>
          <a:endParaRPr lang="ru-RU" sz="20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77014" y="4500280"/>
        <a:ext cx="6464315" cy="462687"/>
      </dsp:txXfrm>
    </dsp:sp>
    <dsp:sp modelId="{B216E140-8B1B-46E6-9471-DC37C1FFAD54}">
      <dsp:nvSpPr>
        <dsp:cNvPr id="0" name=""/>
        <dsp:cNvSpPr/>
      </dsp:nvSpPr>
      <dsp:spPr>
        <a:xfrm>
          <a:off x="1024486" y="792582"/>
          <a:ext cx="638132" cy="44379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37959"/>
              </a:lnTo>
              <a:lnTo>
                <a:pt x="638132" y="443795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HeroicExtremeRightFacing" zoom="82000">
            <a:rot lat="21300000" lon="20400000" rev="180000"/>
          </a:camera>
          <a:lightRig rig="sunrise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7F15B5-1A7E-44D3-9A22-15BECFAEE2CF}">
      <dsp:nvSpPr>
        <dsp:cNvPr id="0" name=""/>
        <dsp:cNvSpPr/>
      </dsp:nvSpPr>
      <dsp:spPr>
        <a:xfrm>
          <a:off x="1662619" y="5048398"/>
          <a:ext cx="6527643" cy="364285"/>
        </a:xfrm>
        <a:prstGeom prst="roundRect">
          <a:avLst>
            <a:gd name="adj" fmla="val 10000"/>
          </a:avLst>
        </a:prstGeom>
        <a:solidFill>
          <a:srgbClr val="FB9861">
            <a:alpha val="27843"/>
          </a:srgbClr>
        </a:solidFill>
        <a:ln>
          <a:noFill/>
        </a:ln>
        <a:effectLst/>
        <a:scene3d>
          <a:camera prst="perspectiveHeroicExtremeRightFacing" zoom="82000">
            <a:rot lat="21300000" lon="20400000" rev="180000"/>
          </a:camera>
          <a:lightRig rig="sunrise" dir="t"/>
        </a:scene3d>
        <a:sp3d z="-152400" extrusionH="63500" prstMaterial="matte">
          <a:bevelT w="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latin typeface="Times New Roman" pitchFamily="18" charset="0"/>
              <a:cs typeface="Times New Roman" pitchFamily="18" charset="0"/>
            </a:rPr>
            <a:t>Развитие части территории Борского сельского поселения </a:t>
          </a:r>
          <a:endParaRPr lang="ru-RU" sz="20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73289" y="5059068"/>
        <a:ext cx="6506303" cy="342945"/>
      </dsp:txXfrm>
    </dsp:sp>
    <dsp:sp modelId="{8D375170-C684-4034-ADA9-6238DF8D6E73}">
      <dsp:nvSpPr>
        <dsp:cNvPr id="0" name=""/>
        <dsp:cNvSpPr/>
      </dsp:nvSpPr>
      <dsp:spPr>
        <a:xfrm>
          <a:off x="1024486" y="792582"/>
          <a:ext cx="638132" cy="48594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59431"/>
              </a:lnTo>
              <a:lnTo>
                <a:pt x="638132" y="485943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HeroicExtremeRightFacing" zoom="82000">
            <a:rot lat="21300000" lon="20400000" rev="180000"/>
          </a:camera>
          <a:lightRig rig="sunrise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4BA1D2-3751-43C1-9E57-EB4A10723A17}">
      <dsp:nvSpPr>
        <dsp:cNvPr id="0" name=""/>
        <dsp:cNvSpPr/>
      </dsp:nvSpPr>
      <dsp:spPr>
        <a:xfrm>
          <a:off x="1662619" y="5483720"/>
          <a:ext cx="6562181" cy="336586"/>
        </a:xfrm>
        <a:prstGeom prst="roundRect">
          <a:avLst>
            <a:gd name="adj" fmla="val 10000"/>
          </a:avLst>
        </a:prstGeom>
        <a:solidFill>
          <a:srgbClr val="FB9861">
            <a:alpha val="27843"/>
          </a:srgbClr>
        </a:solidFill>
        <a:ln>
          <a:noFill/>
        </a:ln>
        <a:effectLst/>
        <a:scene3d>
          <a:camera prst="perspectiveHeroicExtremeRightFacing" zoom="82000">
            <a:rot lat="21300000" lon="20400000" rev="180000"/>
          </a:camera>
          <a:lightRig rig="sunrise" dir="t"/>
        </a:scene3d>
        <a:sp3d z="-152400" extrusionH="63500" prstMaterial="matte">
          <a:bevelT w="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latin typeface="Times New Roman" pitchFamily="18" charset="0"/>
              <a:cs typeface="Times New Roman" pitchFamily="18" charset="0"/>
            </a:rPr>
            <a:t>Борьба с Борщевиком Сосновского</a:t>
          </a:r>
          <a:endParaRPr lang="ru-RU" sz="20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72477" y="5493578"/>
        <a:ext cx="6542465" cy="316870"/>
      </dsp:txXfrm>
    </dsp:sp>
    <dsp:sp modelId="{4FAA20CA-B974-48EA-9774-B9BDDAA154EA}">
      <dsp:nvSpPr>
        <dsp:cNvPr id="0" name=""/>
        <dsp:cNvSpPr/>
      </dsp:nvSpPr>
      <dsp:spPr>
        <a:xfrm>
          <a:off x="1024486" y="792582"/>
          <a:ext cx="638132" cy="52698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69854"/>
              </a:lnTo>
              <a:lnTo>
                <a:pt x="638132" y="526985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HeroicExtremeRightFacing" zoom="82000">
            <a:rot lat="21300000" lon="20400000" rev="180000"/>
          </a:camera>
          <a:lightRig rig="sunrise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7AE702-3572-4B18-A421-16E639016C40}">
      <dsp:nvSpPr>
        <dsp:cNvPr id="0" name=""/>
        <dsp:cNvSpPr/>
      </dsp:nvSpPr>
      <dsp:spPr>
        <a:xfrm>
          <a:off x="1662619" y="5891343"/>
          <a:ext cx="6572197" cy="342187"/>
        </a:xfrm>
        <a:prstGeom prst="roundRect">
          <a:avLst>
            <a:gd name="adj" fmla="val 10000"/>
          </a:avLst>
        </a:prstGeom>
        <a:solidFill>
          <a:srgbClr val="FB9861">
            <a:alpha val="27843"/>
          </a:srgbClr>
        </a:solidFill>
        <a:ln>
          <a:noFill/>
        </a:ln>
        <a:effectLst/>
        <a:scene3d>
          <a:camera prst="perspectiveHeroicExtremeRightFacing" zoom="82000">
            <a:rot lat="21300000" lon="20400000" rev="180000"/>
          </a:camera>
          <a:lightRig rig="sunrise" dir="t"/>
        </a:scene3d>
        <a:sp3d z="-152400" extrusionH="63500" prstMaterial="matte">
          <a:bevelT w="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latin typeface="Times New Roman" pitchFamily="18" charset="0"/>
              <a:cs typeface="Times New Roman" pitchFamily="18" charset="0"/>
            </a:rPr>
            <a:t>Формирование комфортной городской среды деревни Бор </a:t>
          </a:r>
          <a:endParaRPr lang="ru-RU" sz="20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72641" y="5901365"/>
        <a:ext cx="6552153" cy="3221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6A1A08-B761-4972-9D2B-D29479EC5D71}">
      <dsp:nvSpPr>
        <dsp:cNvPr id="0" name=""/>
        <dsp:cNvSpPr/>
      </dsp:nvSpPr>
      <dsp:spPr>
        <a:xfrm rot="5400000">
          <a:off x="-229121" y="230920"/>
          <a:ext cx="1527474" cy="106923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  <a:sp3d extrusionH="28000" prstMaterial="matte"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2,0%</a:t>
          </a:r>
          <a:endParaRPr lang="ru-RU" sz="3200" kern="1200" dirty="0"/>
        </a:p>
      </dsp:txBody>
      <dsp:txXfrm rot="-5400000">
        <a:off x="1" y="536415"/>
        <a:ext cx="1069231" cy="458243"/>
      </dsp:txXfrm>
    </dsp:sp>
    <dsp:sp modelId="{7EE1A3D9-90F5-4841-8FD7-AD6E23A5FA3D}">
      <dsp:nvSpPr>
        <dsp:cNvPr id="0" name=""/>
        <dsp:cNvSpPr/>
      </dsp:nvSpPr>
      <dsp:spPr>
        <a:xfrm rot="5400000">
          <a:off x="2144166" y="-1073135"/>
          <a:ext cx="992858" cy="31427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Удельный вес подпрограммы в программных расходах 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69232" y="50266"/>
        <a:ext cx="3094261" cy="895924"/>
      </dsp:txXfrm>
    </dsp:sp>
    <dsp:sp modelId="{AAE78D68-814A-4891-AB8A-F558D8A205EA}">
      <dsp:nvSpPr>
        <dsp:cNvPr id="0" name=""/>
        <dsp:cNvSpPr/>
      </dsp:nvSpPr>
      <dsp:spPr>
        <a:xfrm rot="5400000">
          <a:off x="-229121" y="1480775"/>
          <a:ext cx="1527474" cy="1069231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  <a:sp3d extrusionH="28000" prstMaterial="matte"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457,4 тысяч рублей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" y="1786270"/>
        <a:ext cx="1069231" cy="458243"/>
      </dsp:txXfrm>
    </dsp:sp>
    <dsp:sp modelId="{037AC6AC-4117-4203-BB3F-A8A5441328CB}">
      <dsp:nvSpPr>
        <dsp:cNvPr id="0" name=""/>
        <dsp:cNvSpPr/>
      </dsp:nvSpPr>
      <dsp:spPr>
        <a:xfrm rot="5400000">
          <a:off x="2143905" y="176980"/>
          <a:ext cx="993380" cy="31427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Фактические расходы по подпрограмме за период 2020 года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69232" y="1300147"/>
        <a:ext cx="3094235" cy="8963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6A1A08-B761-4972-9D2B-D29479EC5D71}">
      <dsp:nvSpPr>
        <dsp:cNvPr id="0" name=""/>
        <dsp:cNvSpPr/>
      </dsp:nvSpPr>
      <dsp:spPr>
        <a:xfrm rot="5400000">
          <a:off x="-229121" y="230920"/>
          <a:ext cx="1527474" cy="106923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  <a:sp3d extrusionH="28000" prstMaterial="matte"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4,8%</a:t>
          </a:r>
          <a:endParaRPr lang="ru-RU" sz="3200" kern="1200" dirty="0"/>
        </a:p>
      </dsp:txBody>
      <dsp:txXfrm rot="-5400000">
        <a:off x="1" y="536415"/>
        <a:ext cx="1069231" cy="458243"/>
      </dsp:txXfrm>
    </dsp:sp>
    <dsp:sp modelId="{7EE1A3D9-90F5-4841-8FD7-AD6E23A5FA3D}">
      <dsp:nvSpPr>
        <dsp:cNvPr id="0" name=""/>
        <dsp:cNvSpPr/>
      </dsp:nvSpPr>
      <dsp:spPr>
        <a:xfrm rot="5400000">
          <a:off x="2144166" y="-1073135"/>
          <a:ext cx="992858" cy="31427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Удельный вес подпрограммы в программных расходах 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69232" y="50266"/>
        <a:ext cx="3094261" cy="895924"/>
      </dsp:txXfrm>
    </dsp:sp>
    <dsp:sp modelId="{AAE78D68-814A-4891-AB8A-F558D8A205EA}">
      <dsp:nvSpPr>
        <dsp:cNvPr id="0" name=""/>
        <dsp:cNvSpPr/>
      </dsp:nvSpPr>
      <dsp:spPr>
        <a:xfrm rot="5400000">
          <a:off x="-229121" y="1480775"/>
          <a:ext cx="1527474" cy="1069231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  <a:sp3d extrusionH="28000" prstMaterial="matte"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1 млн 107,3 тысяч рублей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" y="1786270"/>
        <a:ext cx="1069231" cy="458243"/>
      </dsp:txXfrm>
    </dsp:sp>
    <dsp:sp modelId="{037AC6AC-4117-4203-BB3F-A8A5441328CB}">
      <dsp:nvSpPr>
        <dsp:cNvPr id="0" name=""/>
        <dsp:cNvSpPr/>
      </dsp:nvSpPr>
      <dsp:spPr>
        <a:xfrm rot="5400000">
          <a:off x="2143905" y="176980"/>
          <a:ext cx="993380" cy="31427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Фактические расходы по подпрограмме за период 2020 года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69232" y="1300147"/>
        <a:ext cx="3094235" cy="89639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6A1A08-B761-4972-9D2B-D29479EC5D71}">
      <dsp:nvSpPr>
        <dsp:cNvPr id="0" name=""/>
        <dsp:cNvSpPr/>
      </dsp:nvSpPr>
      <dsp:spPr>
        <a:xfrm rot="5400000">
          <a:off x="-229121" y="230920"/>
          <a:ext cx="1527474" cy="106923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  <a:sp3d extrusionH="28000" prstMaterial="matte"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9,3%</a:t>
          </a:r>
          <a:endParaRPr lang="ru-RU" sz="3200" kern="1200" dirty="0"/>
        </a:p>
      </dsp:txBody>
      <dsp:txXfrm rot="-5400000">
        <a:off x="1" y="536415"/>
        <a:ext cx="1069231" cy="458243"/>
      </dsp:txXfrm>
    </dsp:sp>
    <dsp:sp modelId="{7EE1A3D9-90F5-4841-8FD7-AD6E23A5FA3D}">
      <dsp:nvSpPr>
        <dsp:cNvPr id="0" name=""/>
        <dsp:cNvSpPr/>
      </dsp:nvSpPr>
      <dsp:spPr>
        <a:xfrm rot="5400000">
          <a:off x="2144166" y="-1073135"/>
          <a:ext cx="992858" cy="31427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Удельный вес подпрограммы в программных расходах 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69232" y="50266"/>
        <a:ext cx="3094261" cy="895924"/>
      </dsp:txXfrm>
    </dsp:sp>
    <dsp:sp modelId="{AAE78D68-814A-4891-AB8A-F558D8A205EA}">
      <dsp:nvSpPr>
        <dsp:cNvPr id="0" name=""/>
        <dsp:cNvSpPr/>
      </dsp:nvSpPr>
      <dsp:spPr>
        <a:xfrm rot="5400000">
          <a:off x="-229121" y="1480775"/>
          <a:ext cx="1527474" cy="1069231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  <a:sp3d extrusionH="28000" prstMaterial="matte"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2 млн 147,6 тысяч рублей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" y="1786270"/>
        <a:ext cx="1069231" cy="458243"/>
      </dsp:txXfrm>
    </dsp:sp>
    <dsp:sp modelId="{037AC6AC-4117-4203-BB3F-A8A5441328CB}">
      <dsp:nvSpPr>
        <dsp:cNvPr id="0" name=""/>
        <dsp:cNvSpPr/>
      </dsp:nvSpPr>
      <dsp:spPr>
        <a:xfrm rot="5400000">
          <a:off x="2143905" y="176980"/>
          <a:ext cx="993380" cy="31427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Фактические расходы по подпрограмме за период 2020 года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69232" y="1300147"/>
        <a:ext cx="3094235" cy="89639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6A1A08-B761-4972-9D2B-D29479EC5D71}">
      <dsp:nvSpPr>
        <dsp:cNvPr id="0" name=""/>
        <dsp:cNvSpPr/>
      </dsp:nvSpPr>
      <dsp:spPr>
        <a:xfrm rot="5400000">
          <a:off x="-229121" y="230920"/>
          <a:ext cx="1527474" cy="106923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  <a:sp3d extrusionH="28000" prstMaterial="matte"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6,0%</a:t>
          </a:r>
          <a:endParaRPr lang="ru-RU" sz="3200" kern="1200" dirty="0"/>
        </a:p>
      </dsp:txBody>
      <dsp:txXfrm rot="-5400000">
        <a:off x="1" y="536415"/>
        <a:ext cx="1069231" cy="458243"/>
      </dsp:txXfrm>
    </dsp:sp>
    <dsp:sp modelId="{7EE1A3D9-90F5-4841-8FD7-AD6E23A5FA3D}">
      <dsp:nvSpPr>
        <dsp:cNvPr id="0" name=""/>
        <dsp:cNvSpPr/>
      </dsp:nvSpPr>
      <dsp:spPr>
        <a:xfrm rot="5400000">
          <a:off x="2144166" y="-1073135"/>
          <a:ext cx="992858" cy="31427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Удельный вес подпрограммы в программных расходах 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69232" y="50266"/>
        <a:ext cx="3094261" cy="895924"/>
      </dsp:txXfrm>
    </dsp:sp>
    <dsp:sp modelId="{AAE78D68-814A-4891-AB8A-F558D8A205EA}">
      <dsp:nvSpPr>
        <dsp:cNvPr id="0" name=""/>
        <dsp:cNvSpPr/>
      </dsp:nvSpPr>
      <dsp:spPr>
        <a:xfrm rot="5400000">
          <a:off x="-229121" y="1480775"/>
          <a:ext cx="1527474" cy="1069231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  <a:sp3d extrusionH="28000" prstMaterial="matte"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1 млн 378,0 тысяч рублей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" y="1786270"/>
        <a:ext cx="1069231" cy="458243"/>
      </dsp:txXfrm>
    </dsp:sp>
    <dsp:sp modelId="{037AC6AC-4117-4203-BB3F-A8A5441328CB}">
      <dsp:nvSpPr>
        <dsp:cNvPr id="0" name=""/>
        <dsp:cNvSpPr/>
      </dsp:nvSpPr>
      <dsp:spPr>
        <a:xfrm rot="5400000">
          <a:off x="2143905" y="176980"/>
          <a:ext cx="993380" cy="31427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Фактические расходы по подпрограмме за период 2020 года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69232" y="1300147"/>
        <a:ext cx="3094235" cy="89639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6A1A08-B761-4972-9D2B-D29479EC5D71}">
      <dsp:nvSpPr>
        <dsp:cNvPr id="0" name=""/>
        <dsp:cNvSpPr/>
      </dsp:nvSpPr>
      <dsp:spPr>
        <a:xfrm rot="5400000">
          <a:off x="-229121" y="230920"/>
          <a:ext cx="1527474" cy="106923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  <a:sp3d extrusionH="28000" prstMaterial="matte"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16,9%</a:t>
          </a:r>
          <a:endParaRPr lang="ru-RU" sz="3000" kern="1200" dirty="0"/>
        </a:p>
      </dsp:txBody>
      <dsp:txXfrm rot="-5400000">
        <a:off x="1" y="536415"/>
        <a:ext cx="1069231" cy="458243"/>
      </dsp:txXfrm>
    </dsp:sp>
    <dsp:sp modelId="{7EE1A3D9-90F5-4841-8FD7-AD6E23A5FA3D}">
      <dsp:nvSpPr>
        <dsp:cNvPr id="0" name=""/>
        <dsp:cNvSpPr/>
      </dsp:nvSpPr>
      <dsp:spPr>
        <a:xfrm rot="5400000">
          <a:off x="2144166" y="-1073135"/>
          <a:ext cx="992858" cy="31427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Удельный вес подпрограммы в программных расходах 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69232" y="50266"/>
        <a:ext cx="3094261" cy="895924"/>
      </dsp:txXfrm>
    </dsp:sp>
    <dsp:sp modelId="{AAE78D68-814A-4891-AB8A-F558D8A205EA}">
      <dsp:nvSpPr>
        <dsp:cNvPr id="0" name=""/>
        <dsp:cNvSpPr/>
      </dsp:nvSpPr>
      <dsp:spPr>
        <a:xfrm rot="5400000">
          <a:off x="-229121" y="1480775"/>
          <a:ext cx="1527474" cy="1069231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  <a:sp3d extrusionH="28000" prstMaterial="matte"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3 млн 879,4 тысяч рублей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" y="1786270"/>
        <a:ext cx="1069231" cy="458243"/>
      </dsp:txXfrm>
    </dsp:sp>
    <dsp:sp modelId="{037AC6AC-4117-4203-BB3F-A8A5441328CB}">
      <dsp:nvSpPr>
        <dsp:cNvPr id="0" name=""/>
        <dsp:cNvSpPr/>
      </dsp:nvSpPr>
      <dsp:spPr>
        <a:xfrm rot="5400000">
          <a:off x="2143905" y="176980"/>
          <a:ext cx="993380" cy="31427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Фактические расходы по подпрограмме за период 2020 года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69232" y="1300147"/>
        <a:ext cx="3094235" cy="89639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6A1A08-B761-4972-9D2B-D29479EC5D71}">
      <dsp:nvSpPr>
        <dsp:cNvPr id="0" name=""/>
        <dsp:cNvSpPr/>
      </dsp:nvSpPr>
      <dsp:spPr>
        <a:xfrm rot="5400000">
          <a:off x="-229121" y="230920"/>
          <a:ext cx="1527474" cy="106923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  <a:sp3d extrusionH="28000" prstMaterial="matte"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46,6%</a:t>
          </a:r>
          <a:endParaRPr lang="ru-RU" sz="2900" kern="1200" dirty="0"/>
        </a:p>
      </dsp:txBody>
      <dsp:txXfrm rot="-5400000">
        <a:off x="1" y="536415"/>
        <a:ext cx="1069231" cy="458243"/>
      </dsp:txXfrm>
    </dsp:sp>
    <dsp:sp modelId="{7EE1A3D9-90F5-4841-8FD7-AD6E23A5FA3D}">
      <dsp:nvSpPr>
        <dsp:cNvPr id="0" name=""/>
        <dsp:cNvSpPr/>
      </dsp:nvSpPr>
      <dsp:spPr>
        <a:xfrm rot="5400000">
          <a:off x="2144166" y="-1073135"/>
          <a:ext cx="992858" cy="31427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Удельный вес подпрограммы в программных расходах 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69232" y="50266"/>
        <a:ext cx="3094261" cy="895924"/>
      </dsp:txXfrm>
    </dsp:sp>
    <dsp:sp modelId="{AAE78D68-814A-4891-AB8A-F558D8A205EA}">
      <dsp:nvSpPr>
        <dsp:cNvPr id="0" name=""/>
        <dsp:cNvSpPr/>
      </dsp:nvSpPr>
      <dsp:spPr>
        <a:xfrm rot="5400000">
          <a:off x="-229121" y="1480775"/>
          <a:ext cx="1527474" cy="1069231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  <a:sp3d extrusionH="28000" prstMaterial="matte"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10 млн 743,9 тысяч рублей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" y="1786270"/>
        <a:ext cx="1069231" cy="458243"/>
      </dsp:txXfrm>
    </dsp:sp>
    <dsp:sp modelId="{037AC6AC-4117-4203-BB3F-A8A5441328CB}">
      <dsp:nvSpPr>
        <dsp:cNvPr id="0" name=""/>
        <dsp:cNvSpPr/>
      </dsp:nvSpPr>
      <dsp:spPr>
        <a:xfrm rot="5400000">
          <a:off x="2143905" y="176980"/>
          <a:ext cx="993380" cy="31427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Фактические расходы по подпрограмме за период 2020 года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69232" y="1300147"/>
        <a:ext cx="3094235" cy="89639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6A1A08-B761-4972-9D2B-D29479EC5D71}">
      <dsp:nvSpPr>
        <dsp:cNvPr id="0" name=""/>
        <dsp:cNvSpPr/>
      </dsp:nvSpPr>
      <dsp:spPr>
        <a:xfrm rot="5400000">
          <a:off x="-229121" y="230920"/>
          <a:ext cx="1527474" cy="106923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  <a:sp3d extrusionH="28000" prstMaterial="matte"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2,0%</a:t>
          </a:r>
          <a:endParaRPr lang="ru-RU" sz="3200" kern="1200" dirty="0"/>
        </a:p>
      </dsp:txBody>
      <dsp:txXfrm rot="-5400000">
        <a:off x="1" y="536415"/>
        <a:ext cx="1069231" cy="458243"/>
      </dsp:txXfrm>
    </dsp:sp>
    <dsp:sp modelId="{7EE1A3D9-90F5-4841-8FD7-AD6E23A5FA3D}">
      <dsp:nvSpPr>
        <dsp:cNvPr id="0" name=""/>
        <dsp:cNvSpPr/>
      </dsp:nvSpPr>
      <dsp:spPr>
        <a:xfrm rot="5400000">
          <a:off x="2144166" y="-1073135"/>
          <a:ext cx="992858" cy="31427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Удельный вес подпрограммы в программных расходах 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69232" y="50266"/>
        <a:ext cx="3094261" cy="895924"/>
      </dsp:txXfrm>
    </dsp:sp>
    <dsp:sp modelId="{AAE78D68-814A-4891-AB8A-F558D8A205EA}">
      <dsp:nvSpPr>
        <dsp:cNvPr id="0" name=""/>
        <dsp:cNvSpPr/>
      </dsp:nvSpPr>
      <dsp:spPr>
        <a:xfrm rot="5400000">
          <a:off x="-229121" y="1480775"/>
          <a:ext cx="1527474" cy="1069231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  <a:sp3d extrusionH="28000" prstMaterial="matte"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464,0 тысяч рублей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" y="1786270"/>
        <a:ext cx="1069231" cy="458243"/>
      </dsp:txXfrm>
    </dsp:sp>
    <dsp:sp modelId="{037AC6AC-4117-4203-BB3F-A8A5441328CB}">
      <dsp:nvSpPr>
        <dsp:cNvPr id="0" name=""/>
        <dsp:cNvSpPr/>
      </dsp:nvSpPr>
      <dsp:spPr>
        <a:xfrm rot="5400000">
          <a:off x="2143905" y="176980"/>
          <a:ext cx="993380" cy="31427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Фактические расходы по подпрограмме за период 2020 года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69232" y="1300147"/>
        <a:ext cx="3094235" cy="8963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BF34-F037-47F8-801C-930EEBA39588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B8D06-71DE-4FB8-929E-77C7EDD13E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BF34-F037-47F8-801C-930EEBA39588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B8D06-71DE-4FB8-929E-77C7EDD13E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BF34-F037-47F8-801C-930EEBA39588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B8D06-71DE-4FB8-929E-77C7EDD13E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BF34-F037-47F8-801C-930EEBA39588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B8D06-71DE-4FB8-929E-77C7EDD13E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BF34-F037-47F8-801C-930EEBA39588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B8D06-71DE-4FB8-929E-77C7EDD13E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BF34-F037-47F8-801C-930EEBA39588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B8D06-71DE-4FB8-929E-77C7EDD13E1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BF34-F037-47F8-801C-930EEBA39588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B8D06-71DE-4FB8-929E-77C7EDD13E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BF34-F037-47F8-801C-930EEBA39588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B8D06-71DE-4FB8-929E-77C7EDD13E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BF34-F037-47F8-801C-930EEBA39588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B8D06-71DE-4FB8-929E-77C7EDD13E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BF34-F037-47F8-801C-930EEBA39588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1B8D06-71DE-4FB8-929E-77C7EDD13E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BF34-F037-47F8-801C-930EEBA39588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B8D06-71DE-4FB8-929E-77C7EDD13E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FC49BF34-F037-47F8-801C-930EEBA39588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C71B8D06-71DE-4FB8-929E-77C7EDD13E1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chart" Target="../charts/chart10.xml"/><Relationship Id="rId7" Type="http://schemas.openxmlformats.org/officeDocument/2006/relationships/diagramColors" Target="../diagrams/colors4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1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chart" Target="../charts/chart12.xml"/><Relationship Id="rId7" Type="http://schemas.openxmlformats.org/officeDocument/2006/relationships/diagramColors" Target="../diagrams/colors5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chart" Target="../charts/chart14.xml"/><Relationship Id="rId7" Type="http://schemas.openxmlformats.org/officeDocument/2006/relationships/diagramColors" Target="../diagrams/colors6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chart" Target="../charts/chart16.xml"/><Relationship Id="rId7" Type="http://schemas.openxmlformats.org/officeDocument/2006/relationships/diagramColors" Target="../diagrams/colors7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7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chart" Target="../charts/chart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chart" Target="../charts/chart18.xml"/><Relationship Id="rId7" Type="http://schemas.openxmlformats.org/officeDocument/2006/relationships/diagramColors" Target="../diagrams/colors8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chart" Target="../charts/chart20.xml"/><Relationship Id="rId7" Type="http://schemas.openxmlformats.org/officeDocument/2006/relationships/diagramColors" Target="../diagrams/colors9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chart" Target="../charts/chart21.xml"/><Relationship Id="rId7" Type="http://schemas.openxmlformats.org/officeDocument/2006/relationships/diagramColors" Target="../diagrams/colors11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chart" Target="../charts/chart22.xml"/><Relationship Id="rId7" Type="http://schemas.openxmlformats.org/officeDocument/2006/relationships/diagramColors" Target="../diagrams/colors12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chart" Target="../charts/chart23.xml"/><Relationship Id="rId7" Type="http://schemas.openxmlformats.org/officeDocument/2006/relationships/diagramColors" Target="../diagrams/colors14.xm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6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16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6.xml"/><Relationship Id="rId5" Type="http://schemas.openxmlformats.org/officeDocument/2006/relationships/diagramData" Target="../diagrams/data16.xml"/><Relationship Id="rId4" Type="http://schemas.openxmlformats.org/officeDocument/2006/relationships/chart" Target="../charts/chart24.xml"/><Relationship Id="rId9" Type="http://schemas.microsoft.com/office/2007/relationships/diagramDrawing" Target="../diagrams/drawing16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chart" Target="../charts/chart25.xml"/><Relationship Id="rId7" Type="http://schemas.openxmlformats.org/officeDocument/2006/relationships/diagramColors" Target="../diagrams/colors17.xml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chart" Target="../charts/chart9.xml"/><Relationship Id="rId7" Type="http://schemas.openxmlformats.org/officeDocument/2006/relationships/diagramColors" Target="../diagrams/colors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7" y="3212976"/>
            <a:ext cx="5040363" cy="35283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65760"/>
            <a:ext cx="8928992" cy="905586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 БОРСКОГО СЕЛЬСКОГО ПОСЕЛЕНИЯ НА 2020 ГОД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1553016"/>
            <a:ext cx="45365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cap="all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ПРИНЯТ 12 ДЕКАБРЯ 2019 ГОДА</a:t>
            </a:r>
          </a:p>
          <a:p>
            <a:r>
              <a:rPr lang="ru-RU" sz="2000" b="1" cap="all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РЕШЕНИЕМ СОВЕТА ДЕПУТАТОВ</a:t>
            </a:r>
          </a:p>
          <a:p>
            <a:r>
              <a:rPr lang="ru-RU" sz="2000" b="1" cap="all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БОРСКОГО СЕЛЬСКОГО ПОСЕЛЕНИЯЯ № 26 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668124812"/>
              </p:ext>
            </p:extLst>
          </p:nvPr>
        </p:nvGraphicFramePr>
        <p:xfrm>
          <a:off x="3635896" y="1700808"/>
          <a:ext cx="6096000" cy="4774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115616" y="4305290"/>
            <a:ext cx="34563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cap="all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БЮДЖЕТ ПРИНЯТ </a:t>
            </a:r>
          </a:p>
          <a:p>
            <a:pPr algn="r"/>
            <a:r>
              <a:rPr lang="ru-RU" sz="2000" b="1" cap="all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СБАЛАНСИРОВАННЫМ</a:t>
            </a:r>
            <a:endParaRPr lang="ru-RU" sz="2000" b="1" cap="all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60032" y="2132856"/>
            <a:ext cx="19442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all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28,9 МЛН. РУБЛЕЙ</a:t>
            </a:r>
            <a:endParaRPr lang="ru-RU" sz="1400" cap="all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732240" y="2132856"/>
            <a:ext cx="19442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all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28,9 МЛН. РУБЛЕЙ</a:t>
            </a:r>
            <a:endParaRPr lang="ru-RU" sz="1400" cap="all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31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5" y="60964"/>
            <a:ext cx="3899925" cy="521369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59" y="3831297"/>
            <a:ext cx="3972545" cy="297940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Lef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0" y="3831297"/>
            <a:ext cx="3913520" cy="29351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1" name="Shape 10"/>
          <p:cNvSpPr/>
          <p:nvPr/>
        </p:nvSpPr>
        <p:spPr>
          <a:xfrm rot="10468103">
            <a:off x="6588224" y="2367242"/>
            <a:ext cx="1968002" cy="1925445"/>
          </a:xfrm>
          <a:prstGeom prst="swooshArrow">
            <a:avLst>
              <a:gd name="adj1" fmla="val 25000"/>
              <a:gd name="adj2" fmla="val 25000"/>
            </a:avLst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HeroicExtremeLeftFacing"/>
            <a:lightRig rig="soft" dir="t">
              <a:rot lat="0" lon="0" rev="0"/>
            </a:lightRig>
          </a:scene3d>
          <a:sp3d z="-152400" prstMaterial="translucentPowder">
            <a:bevelT w="203200" h="50800" prst="softRound"/>
          </a:sp3d>
        </p:spPr>
        <p:style>
          <a:lnRef idx="0">
            <a:scrgbClr r="0" g="0" b="0"/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598" y="706583"/>
            <a:ext cx="4088791" cy="30665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52190" y="1556792"/>
            <a:ext cx="34922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ПОДПРОГРАММА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«Обеспечение мер противопожарной безопасности на территории Борского сельского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поселения»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2020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62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7"/>
          <a:stretch/>
        </p:blipFill>
        <p:spPr>
          <a:xfrm>
            <a:off x="0" y="476672"/>
            <a:ext cx="5121424" cy="46085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2020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226959156"/>
              </p:ext>
            </p:extLst>
          </p:nvPr>
        </p:nvGraphicFramePr>
        <p:xfrm>
          <a:off x="-48344" y="2309100"/>
          <a:ext cx="7368480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83568" y="4357553"/>
            <a:ext cx="4464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МУНИЦИПАЛЬНАЯ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ПРОГРАММА «Развитие территории </a:t>
            </a:r>
            <a:endParaRPr lang="ru-RU" sz="20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сельского поселения»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88024" y="1700808"/>
            <a:ext cx="44644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ПОДПРОГРАММА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«Ремонт и содержание автомобильных дорог общего пользования на территории Борского сельского поселения»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144990775"/>
              </p:ext>
            </p:extLst>
          </p:nvPr>
        </p:nvGraphicFramePr>
        <p:xfrm>
          <a:off x="4932040" y="3861048"/>
          <a:ext cx="4211960" cy="2780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Shape 10"/>
          <p:cNvSpPr/>
          <p:nvPr/>
        </p:nvSpPr>
        <p:spPr>
          <a:xfrm rot="10468103">
            <a:off x="6588224" y="2367242"/>
            <a:ext cx="1968002" cy="1925445"/>
          </a:xfrm>
          <a:prstGeom prst="swooshArrow">
            <a:avLst>
              <a:gd name="adj1" fmla="val 25000"/>
              <a:gd name="adj2" fmla="val 25000"/>
            </a:avLst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HeroicExtremeLeftFacing"/>
            <a:lightRig rig="soft" dir="t">
              <a:rot lat="0" lon="0" rev="0"/>
            </a:lightRig>
          </a:scene3d>
          <a:sp3d z="-152400" prstMaterial="translucentPowder">
            <a:bevelT w="203200" h="50800" prst="softRound"/>
          </a:sp3d>
        </p:spPr>
        <p:style>
          <a:lnRef idx="0">
            <a:scrgbClr r="0" g="0" b="0"/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45420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2020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8024" y="1700808"/>
            <a:ext cx="44644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ПОДПРОГРАММА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«Ремонт и содержание автомобильных дорог общего пользования на территории Борского сельского поселения»</a:t>
            </a:r>
          </a:p>
        </p:txBody>
      </p:sp>
      <p:pic>
        <p:nvPicPr>
          <p:cNvPr id="10244" name="Picture 4" descr="https://pbs.twimg.com/media/DUyvSONW0AAQScI.jpg:lar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375" y="3338488"/>
            <a:ext cx="4442704" cy="249902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bliqueTopRigh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46339"/>
            <a:ext cx="3079567" cy="410608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1" name="Shape 10"/>
          <p:cNvSpPr/>
          <p:nvPr/>
        </p:nvSpPr>
        <p:spPr>
          <a:xfrm rot="10468103">
            <a:off x="3554974" y="1647161"/>
            <a:ext cx="1968002" cy="1925445"/>
          </a:xfrm>
          <a:prstGeom prst="swooshArrow">
            <a:avLst>
              <a:gd name="adj1" fmla="val 25000"/>
              <a:gd name="adj2" fmla="val 25000"/>
            </a:avLst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HeroicExtremeLeftFacing"/>
            <a:lightRig rig="soft" dir="t">
              <a:rot lat="0" lon="0" rev="0"/>
            </a:lightRig>
          </a:scene3d>
          <a:sp3d z="-152400" prstMaterial="translucentPowder">
            <a:bevelT w="203200" h="50800" prst="softRound"/>
          </a:sp3d>
        </p:spPr>
        <p:style>
          <a:lnRef idx="0">
            <a:scrgbClr r="0" g="0" b="0"/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373968516"/>
              </p:ext>
            </p:extLst>
          </p:nvPr>
        </p:nvGraphicFramePr>
        <p:xfrm>
          <a:off x="179512" y="3335824"/>
          <a:ext cx="5807888" cy="38414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4131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8"/>
          <a:stretch/>
        </p:blipFill>
        <p:spPr>
          <a:xfrm>
            <a:off x="0" y="149746"/>
            <a:ext cx="3494262" cy="3999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2020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659040705"/>
              </p:ext>
            </p:extLst>
          </p:nvPr>
        </p:nvGraphicFramePr>
        <p:xfrm>
          <a:off x="-48344" y="2309100"/>
          <a:ext cx="7368480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561284" y="1700808"/>
            <a:ext cx="4464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ПОДПРОГРАММА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«Содержание жилищного хозяйства на территории Борского сельского поселения»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395040999"/>
              </p:ext>
            </p:extLst>
          </p:nvPr>
        </p:nvGraphicFramePr>
        <p:xfrm>
          <a:off x="4932040" y="3861048"/>
          <a:ext cx="4211960" cy="2780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Shape 10"/>
          <p:cNvSpPr/>
          <p:nvPr/>
        </p:nvSpPr>
        <p:spPr>
          <a:xfrm rot="10468103">
            <a:off x="6588224" y="2367242"/>
            <a:ext cx="1968002" cy="1925445"/>
          </a:xfrm>
          <a:prstGeom prst="swooshArrow">
            <a:avLst>
              <a:gd name="adj1" fmla="val 25000"/>
              <a:gd name="adj2" fmla="val 25000"/>
            </a:avLst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HeroicExtremeLeftFacing"/>
            <a:lightRig rig="soft" dir="t">
              <a:rot lat="0" lon="0" rev="0"/>
            </a:lightRig>
          </a:scene3d>
          <a:sp3d z="-152400" prstMaterial="translucentPowder">
            <a:bevelT w="203200" h="50800" prst="softRound"/>
          </a:sp3d>
        </p:spPr>
        <p:style>
          <a:lnRef idx="0">
            <a:scrgbClr r="0" g="0" b="0"/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TextBox 7"/>
          <p:cNvSpPr txBox="1"/>
          <p:nvPr/>
        </p:nvSpPr>
        <p:spPr>
          <a:xfrm>
            <a:off x="683568" y="4429561"/>
            <a:ext cx="4464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МУНИЦИПАЛЬНАЯ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ПРОГРАММА «Развитие территории </a:t>
            </a:r>
            <a:endParaRPr lang="ru-RU" sz="20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сельского поселения»</a:t>
            </a:r>
          </a:p>
        </p:txBody>
      </p:sp>
    </p:spTree>
    <p:extLst>
      <p:ext uri="{BB962C8B-B14F-4D97-AF65-F5344CB8AC3E}">
        <p14:creationId xmlns:p14="http://schemas.microsoft.com/office/powerpoint/2010/main" val="271855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2020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Shape 10"/>
          <p:cNvSpPr/>
          <p:nvPr/>
        </p:nvSpPr>
        <p:spPr>
          <a:xfrm rot="10468103">
            <a:off x="6588224" y="2367242"/>
            <a:ext cx="1968002" cy="1925445"/>
          </a:xfrm>
          <a:prstGeom prst="swooshArrow">
            <a:avLst>
              <a:gd name="adj1" fmla="val 25000"/>
              <a:gd name="adj2" fmla="val 25000"/>
            </a:avLst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HeroicExtremeLeftFacing"/>
            <a:lightRig rig="soft" dir="t">
              <a:rot lat="0" lon="0" rev="0"/>
            </a:lightRig>
          </a:scene3d>
          <a:sp3d z="-152400" prstMaterial="translucentPowder">
            <a:bevelT w="203200" h="50800" prst="softRound"/>
          </a:sp3d>
        </p:spPr>
        <p:style>
          <a:lnRef idx="0">
            <a:scrgbClr r="0" g="0" b="0"/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68162264"/>
              </p:ext>
            </p:extLst>
          </p:nvPr>
        </p:nvGraphicFramePr>
        <p:xfrm>
          <a:off x="0" y="1628800"/>
          <a:ext cx="9025780" cy="52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561284" y="1412776"/>
            <a:ext cx="4464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ПОДПРОГРАММА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«Содержание жилищного хозяйства на территории Борского сельского поселения»</a:t>
            </a:r>
          </a:p>
        </p:txBody>
      </p:sp>
    </p:spTree>
    <p:extLst>
      <p:ext uri="{BB962C8B-B14F-4D97-AF65-F5344CB8AC3E}">
        <p14:creationId xmlns:p14="http://schemas.microsoft.com/office/powerpoint/2010/main" val="177505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3" y="879173"/>
            <a:ext cx="5120771" cy="2693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2020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618015290"/>
              </p:ext>
            </p:extLst>
          </p:nvPr>
        </p:nvGraphicFramePr>
        <p:xfrm>
          <a:off x="-48344" y="2309100"/>
          <a:ext cx="7368480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788024" y="1700808"/>
            <a:ext cx="4464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ПОДПРОГРАММА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«Развитие инженерной инфраструктуры на территории 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Борского сельского поселения»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909790885"/>
              </p:ext>
            </p:extLst>
          </p:nvPr>
        </p:nvGraphicFramePr>
        <p:xfrm>
          <a:off x="4932040" y="3861048"/>
          <a:ext cx="4211960" cy="2780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Shape 10"/>
          <p:cNvSpPr/>
          <p:nvPr/>
        </p:nvSpPr>
        <p:spPr>
          <a:xfrm rot="10468103">
            <a:off x="6588224" y="2367242"/>
            <a:ext cx="1968002" cy="1925445"/>
          </a:xfrm>
          <a:prstGeom prst="swooshArrow">
            <a:avLst>
              <a:gd name="adj1" fmla="val 25000"/>
              <a:gd name="adj2" fmla="val 25000"/>
            </a:avLst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HeroicExtremeLeftFacing"/>
            <a:lightRig rig="soft" dir="t">
              <a:rot lat="0" lon="0" rev="0"/>
            </a:lightRig>
          </a:scene3d>
          <a:sp3d z="-152400" prstMaterial="translucentPowder">
            <a:bevelT w="203200" h="50800" prst="softRound"/>
          </a:sp3d>
        </p:spPr>
        <p:style>
          <a:lnRef idx="0">
            <a:scrgbClr r="0" g="0" b="0"/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TextBox 7"/>
          <p:cNvSpPr txBox="1"/>
          <p:nvPr/>
        </p:nvSpPr>
        <p:spPr>
          <a:xfrm>
            <a:off x="683568" y="4501569"/>
            <a:ext cx="4464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МУНИЦИПАЛЬНАЯ ПОГРАММА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«Развитие территории </a:t>
            </a:r>
            <a:endParaRPr lang="ru-RU" sz="20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сельского поселения»</a:t>
            </a:r>
          </a:p>
        </p:txBody>
      </p:sp>
    </p:spTree>
    <p:extLst>
      <p:ext uri="{BB962C8B-B14F-4D97-AF65-F5344CB8AC3E}">
        <p14:creationId xmlns:p14="http://schemas.microsoft.com/office/powerpoint/2010/main" val="32417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s://st4.depositphotos.com/6381748/24270/v/950/depositphotos_242709880-stock-illustration-leaking-pipe-with-flowing-wat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799" y="2960948"/>
            <a:ext cx="2823673" cy="206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788024" y="1700808"/>
            <a:ext cx="4464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ПОДПРОГРАММА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«Развитие инженерной инфраструктуры на территории 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Борского сельского поселения»</a:t>
            </a:r>
          </a:p>
        </p:txBody>
      </p:sp>
      <p:pic>
        <p:nvPicPr>
          <p:cNvPr id="11266" name="Picture 2" descr="https://edc.sale/files/images/items/59/59665zbcbfc7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5" y="185089"/>
            <a:ext cx="2483768" cy="2145975"/>
          </a:xfrm>
          <a:prstGeom prst="rect">
            <a:avLst/>
          </a:prstGeom>
          <a:noFill/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2020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420888"/>
            <a:ext cx="3209760" cy="4293096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164808"/>
            <a:ext cx="2402202" cy="3212976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167" y="3130625"/>
            <a:ext cx="2563714" cy="342900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6756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067944" y="1340768"/>
            <a:ext cx="49685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ПОДПРОГРАММА</a:t>
            </a:r>
          </a:p>
          <a:p>
            <a:pPr algn="ctr"/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«Развитие инженерной инфраструктуры на территории </a:t>
            </a:r>
          </a:p>
          <a:p>
            <a:pPr algn="ctr"/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Борского сельского поселения»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2020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https://sharknews.ru/wp-content/uploads/2020/01/snimok-ekrana-2020-01-24-v-19.31.5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4038344" cy="3024336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290926328"/>
              </p:ext>
            </p:extLst>
          </p:nvPr>
        </p:nvGraphicFramePr>
        <p:xfrm>
          <a:off x="3433823" y="2372041"/>
          <a:ext cx="5735960" cy="3847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2519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0"/>
          <a:stretch/>
        </p:blipFill>
        <p:spPr>
          <a:xfrm>
            <a:off x="0" y="332656"/>
            <a:ext cx="4247456" cy="4060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2020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051760942"/>
              </p:ext>
            </p:extLst>
          </p:nvPr>
        </p:nvGraphicFramePr>
        <p:xfrm>
          <a:off x="-48344" y="2309100"/>
          <a:ext cx="7368480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716016" y="1700808"/>
            <a:ext cx="4464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ПОДПРОГРАММА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«Организация благоустройства на территории Борского сельского поселения»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588520513"/>
              </p:ext>
            </p:extLst>
          </p:nvPr>
        </p:nvGraphicFramePr>
        <p:xfrm>
          <a:off x="4932040" y="3861048"/>
          <a:ext cx="4211960" cy="2780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Shape 10"/>
          <p:cNvSpPr/>
          <p:nvPr/>
        </p:nvSpPr>
        <p:spPr>
          <a:xfrm rot="10468103">
            <a:off x="6588224" y="2367242"/>
            <a:ext cx="1968002" cy="1925445"/>
          </a:xfrm>
          <a:prstGeom prst="swooshArrow">
            <a:avLst>
              <a:gd name="adj1" fmla="val 25000"/>
              <a:gd name="adj2" fmla="val 25000"/>
            </a:avLst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HeroicExtremeLeftFacing"/>
            <a:lightRig rig="soft" dir="t">
              <a:rot lat="0" lon="0" rev="0"/>
            </a:lightRig>
          </a:scene3d>
          <a:sp3d z="-152400" prstMaterial="translucentPowder">
            <a:bevelT w="203200" h="50800" prst="softRound"/>
          </a:sp3d>
        </p:spPr>
        <p:style>
          <a:lnRef idx="0">
            <a:scrgbClr r="0" g="0" b="0"/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TextBox 7"/>
          <p:cNvSpPr txBox="1"/>
          <p:nvPr/>
        </p:nvSpPr>
        <p:spPr>
          <a:xfrm>
            <a:off x="683568" y="4573577"/>
            <a:ext cx="4464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МУНИЦИПАЛЬНАЯ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ПРОГРАММА «Развитие территории </a:t>
            </a:r>
            <a:endParaRPr lang="ru-RU" sz="20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сельского поселения»</a:t>
            </a:r>
          </a:p>
        </p:txBody>
      </p:sp>
    </p:spTree>
    <p:extLst>
      <p:ext uri="{BB962C8B-B14F-4D97-AF65-F5344CB8AC3E}">
        <p14:creationId xmlns:p14="http://schemas.microsoft.com/office/powerpoint/2010/main" val="280334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serpuhov.ru/upload/medialibrary/14c/df9bFjFFDz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96947"/>
            <a:ext cx="4253884" cy="283315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Lef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75" y="692697"/>
            <a:ext cx="3788087" cy="316835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5024"/>
            <a:ext cx="4385762" cy="288507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2020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89468854"/>
              </p:ext>
            </p:extLst>
          </p:nvPr>
        </p:nvGraphicFramePr>
        <p:xfrm>
          <a:off x="3635896" y="1052736"/>
          <a:ext cx="4632176" cy="3328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30696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Схема 12"/>
          <p:cNvGraphicFramePr/>
          <p:nvPr/>
        </p:nvGraphicFramePr>
        <p:xfrm>
          <a:off x="2285984" y="2000240"/>
          <a:ext cx="8596330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Диаграмма 3"/>
          <p:cNvGraphicFramePr/>
          <p:nvPr/>
        </p:nvGraphicFramePr>
        <p:xfrm>
          <a:off x="1500166" y="714332"/>
          <a:ext cx="6096000" cy="6143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07504" y="365760"/>
            <a:ext cx="8928992" cy="905586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 БОРСКОГО СЕЛЬСКОГО ПОСЕЛЕНИЯ НА 2020 ГОД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2285992"/>
            <a:ext cx="23916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cap="all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ПРОЦЕССЕ </a:t>
            </a:r>
          </a:p>
          <a:p>
            <a:r>
              <a:rPr lang="ru-RU" sz="2000" b="1" cap="all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ИСПОЛНЕНИЯ БЮДЖЕТ БЫЛ УТОЧНЕН 4 РАЗА</a:t>
            </a:r>
            <a:endParaRPr lang="ru-RU" sz="2000" b="1" cap="all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29058" y="3857628"/>
            <a:ext cx="19442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cap="all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28,9 МЛН.</a:t>
            </a:r>
          </a:p>
          <a:p>
            <a:r>
              <a:rPr lang="ru-RU" sz="1400" cap="all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РУБЛЕЙ</a:t>
            </a:r>
            <a:endParaRPr lang="ru-RU" sz="1400" cap="all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29388" y="3857628"/>
            <a:ext cx="19442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cap="all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28,9 МЛН.</a:t>
            </a:r>
          </a:p>
          <a:p>
            <a:r>
              <a:rPr lang="ru-RU" sz="1400" cap="all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РУБЛЕЙ</a:t>
            </a:r>
            <a:endParaRPr lang="ru-RU" sz="1400" cap="all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57620" y="2071678"/>
            <a:ext cx="19442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cap="all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+ 5,2 МЛН.</a:t>
            </a:r>
          </a:p>
          <a:p>
            <a:r>
              <a:rPr lang="ru-RU" sz="1400" cap="all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РУБЛЕЙ</a:t>
            </a:r>
            <a:endParaRPr lang="ru-RU" sz="1400" cap="all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357950" y="2071678"/>
            <a:ext cx="19442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cap="all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+5,5 МЛН.</a:t>
            </a:r>
          </a:p>
          <a:p>
            <a:r>
              <a:rPr lang="ru-RU" sz="1400" cap="all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РУБЛЕЙ</a:t>
            </a:r>
            <a:endParaRPr lang="ru-RU" sz="1400" cap="all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357422" y="1478149"/>
            <a:ext cx="19442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all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34,1 МЛН. РУБЛЕЙ</a:t>
            </a:r>
            <a:endParaRPr lang="ru-RU" sz="1400" cap="all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86314" y="1357298"/>
            <a:ext cx="19442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all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34,4 МЛН. РУБЛЕЙ</a:t>
            </a:r>
            <a:endParaRPr lang="ru-RU" sz="1400" cap="all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00192" y="5097243"/>
            <a:ext cx="264368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cap="all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Дефицит бюджета составил </a:t>
            </a:r>
          </a:p>
          <a:p>
            <a:pPr algn="r"/>
            <a:r>
              <a:rPr lang="ru-RU" sz="2000" cap="all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298,0 тыс. </a:t>
            </a:r>
          </a:p>
          <a:p>
            <a:pPr algn="r"/>
            <a:r>
              <a:rPr lang="ru-RU" sz="2000" cap="all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  <a:endParaRPr lang="ru-RU" sz="2000" cap="all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46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2020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https://images2.kabanchik.ua/7270ed4e-54be-4fd0-9d11-ec4339379c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7"/>
            <a:ext cx="3960440" cy="223953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149080"/>
            <a:ext cx="3657704" cy="213671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Lef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56992"/>
            <a:ext cx="2376264" cy="316835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52736"/>
            <a:ext cx="4248472" cy="282457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Lef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756" y="3765518"/>
            <a:ext cx="3528392" cy="264629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52619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2020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811203"/>
            <a:ext cx="2664296" cy="355239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962" y="1628800"/>
            <a:ext cx="2376264" cy="422446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1" name="Прямоугольник 10"/>
          <p:cNvSpPr/>
          <p:nvPr/>
        </p:nvSpPr>
        <p:spPr>
          <a:xfrm>
            <a:off x="2769613" y="1772816"/>
            <a:ext cx="374441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ОБУСТРОЙСТВО КОНТЕЙНЕРНЫХ ПЛОЩАДОК</a:t>
            </a:r>
            <a:endParaRPr lang="ru-RU" sz="2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8" y="1628800"/>
            <a:ext cx="2980709" cy="397427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94271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2020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" y="1268760"/>
            <a:ext cx="3600400" cy="264777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1" y="3079059"/>
            <a:ext cx="3655447" cy="307367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" name="Прямоугольник 5"/>
          <p:cNvSpPr/>
          <p:nvPr/>
        </p:nvSpPr>
        <p:spPr>
          <a:xfrm>
            <a:off x="924901" y="2380330"/>
            <a:ext cx="102962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</a:t>
            </a:r>
            <a:endParaRPr lang="ru-RU" sz="3600" b="1" cap="none" spc="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496" y="1558033"/>
            <a:ext cx="3528392" cy="471700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Lef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1" name="Прямоугольник 10"/>
          <p:cNvSpPr/>
          <p:nvPr/>
        </p:nvSpPr>
        <p:spPr>
          <a:xfrm>
            <a:off x="2627784" y="1268760"/>
            <a:ext cx="4176464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1400" b="1" dirty="0" smtClean="0">
                <a:ln w="1143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ЛИКВИДАЦИЯ НЕСАНКЦИОНИРОВАННЫХ СВАЛОК И РАСЧИСТКА ТЕРИИТОРИИ В Д.МОЗОЛЁВО</a:t>
            </a:r>
            <a:endParaRPr lang="ru-RU" sz="1400" b="1" cap="none" spc="0" dirty="0">
              <a:ln w="11430"/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682040"/>
            <a:ext cx="2330624" cy="31157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Lef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2" name="Прямоугольник 11"/>
          <p:cNvSpPr/>
          <p:nvPr/>
        </p:nvSpPr>
        <p:spPr>
          <a:xfrm>
            <a:off x="4723035" y="4007429"/>
            <a:ext cx="36219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ПОСЛЕ</a:t>
            </a:r>
            <a:endParaRPr lang="ru-RU" sz="3200" b="1" cap="none" spc="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524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kachely-karusely.ru/wp-content/uploads/2017/04/2212-%D0%9A%D0%BE%D0%BC%D0%BF%D0%BB%D0%B5%D0%BA%D1%81-%D0%94%D0%B6%D1%83%D0%BD%D0%B3%D0%BB%D0%B8-%E2%80%94-19-997-%D1%80%D1%83%D0%B1.-%D0%A0%D0%B0%D0%B7%D0%BC%D0%B5%D1%80-3000%D1%851700%D1%8518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650" y="1678715"/>
            <a:ext cx="3613354" cy="255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2020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89" y="2336106"/>
            <a:ext cx="3430477" cy="269389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5" name="Прямоугольник 4"/>
          <p:cNvSpPr/>
          <p:nvPr/>
        </p:nvSpPr>
        <p:spPr>
          <a:xfrm>
            <a:off x="1907704" y="11671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Приобретение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детского игрового оборудования, установленного в деревне Селище (</a:t>
            </a:r>
            <a:r>
              <a:rPr lang="ru-RU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Мозолёвское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 в рамках 147 –ОЗ </a:t>
            </a:r>
          </a:p>
        </p:txBody>
      </p:sp>
      <p:pic>
        <p:nvPicPr>
          <p:cNvPr id="15364" name="Picture 4" descr="https://a-detstvo.ru/thumb/2/wgujnrclIshiNNT62Ik52Q/r/d/foto000045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090465"/>
            <a:ext cx="201622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ploshadki23.ru/storage/app/media/catalog-images/kch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714" y="3678731"/>
            <a:ext cx="172819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52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"/>
          <a:stretch/>
        </p:blipFill>
        <p:spPr>
          <a:xfrm>
            <a:off x="0" y="351939"/>
            <a:ext cx="5291600" cy="422918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2020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429622772"/>
              </p:ext>
            </p:extLst>
          </p:nvPr>
        </p:nvGraphicFramePr>
        <p:xfrm>
          <a:off x="-48344" y="2309100"/>
          <a:ext cx="7368480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716016" y="1700808"/>
            <a:ext cx="4464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ПОДПРОГРАММА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«Развитие социальной и культурной сферы на территории Борского сельского поселения»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035963139"/>
              </p:ext>
            </p:extLst>
          </p:nvPr>
        </p:nvGraphicFramePr>
        <p:xfrm>
          <a:off x="4932040" y="3861048"/>
          <a:ext cx="4211960" cy="2780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Shape 10"/>
          <p:cNvSpPr/>
          <p:nvPr/>
        </p:nvSpPr>
        <p:spPr>
          <a:xfrm rot="10468103">
            <a:off x="6244396" y="1845233"/>
            <a:ext cx="1968002" cy="1925445"/>
          </a:xfrm>
          <a:prstGeom prst="swooshArrow">
            <a:avLst>
              <a:gd name="adj1" fmla="val 25000"/>
              <a:gd name="adj2" fmla="val 25000"/>
            </a:avLst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HeroicExtremeLeftFacing"/>
            <a:lightRig rig="soft" dir="t">
              <a:rot lat="0" lon="0" rev="0"/>
            </a:lightRig>
          </a:scene3d>
          <a:sp3d z="-152400" prstMaterial="translucentPowder">
            <a:bevelT w="203200" h="50800" prst="softRound"/>
          </a:sp3d>
        </p:spPr>
        <p:style>
          <a:lnRef idx="0">
            <a:scrgbClr r="0" g="0" b="0"/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TextBox 7"/>
          <p:cNvSpPr txBox="1"/>
          <p:nvPr/>
        </p:nvSpPr>
        <p:spPr>
          <a:xfrm>
            <a:off x="467544" y="5005625"/>
            <a:ext cx="4464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МУНИЦИПАЛЬНАЯ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ПРОГРАММА «Развитие территории </a:t>
            </a:r>
            <a:endParaRPr lang="ru-RU" sz="20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сельского поселения»</a:t>
            </a:r>
          </a:p>
        </p:txBody>
      </p:sp>
    </p:spTree>
    <p:extLst>
      <p:ext uri="{BB962C8B-B14F-4D97-AF65-F5344CB8AC3E}">
        <p14:creationId xmlns:p14="http://schemas.microsoft.com/office/powerpoint/2010/main" val="227546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2020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Shape 10"/>
          <p:cNvSpPr/>
          <p:nvPr/>
        </p:nvSpPr>
        <p:spPr>
          <a:xfrm rot="10468103">
            <a:off x="6244396" y="1845233"/>
            <a:ext cx="1968002" cy="1925445"/>
          </a:xfrm>
          <a:prstGeom prst="swooshArrow">
            <a:avLst>
              <a:gd name="adj1" fmla="val 25000"/>
              <a:gd name="adj2" fmla="val 25000"/>
            </a:avLst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HeroicExtremeLeftFacing"/>
            <a:lightRig rig="soft" dir="t">
              <a:rot lat="0" lon="0" rev="0"/>
            </a:lightRig>
          </a:scene3d>
          <a:sp3d z="-152400" prstMaterial="translucentPowder">
            <a:bevelT w="203200" h="50800" prst="softRound"/>
          </a:sp3d>
        </p:spPr>
        <p:style>
          <a:lnRef idx="0">
            <a:scrgbClr r="0" g="0" b="0"/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72959704"/>
              </p:ext>
            </p:extLst>
          </p:nvPr>
        </p:nvGraphicFramePr>
        <p:xfrm>
          <a:off x="0" y="1052736"/>
          <a:ext cx="8712968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7398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84584" y="-99392"/>
            <a:ext cx="5517176" cy="441374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2020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052531412"/>
              </p:ext>
            </p:extLst>
          </p:nvPr>
        </p:nvGraphicFramePr>
        <p:xfrm>
          <a:off x="-48344" y="2309100"/>
          <a:ext cx="7368480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788024" y="1700808"/>
            <a:ext cx="4464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ПОДПРОГРАММА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«Оценка и кадастровый учет объектов недвижимости Борского сельского поселения»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253639301"/>
              </p:ext>
            </p:extLst>
          </p:nvPr>
        </p:nvGraphicFramePr>
        <p:xfrm>
          <a:off x="4932040" y="3861048"/>
          <a:ext cx="4211960" cy="2780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Shape 10"/>
          <p:cNvSpPr/>
          <p:nvPr/>
        </p:nvSpPr>
        <p:spPr>
          <a:xfrm rot="10468103">
            <a:off x="6532428" y="2151218"/>
            <a:ext cx="1968002" cy="1925445"/>
          </a:xfrm>
          <a:prstGeom prst="swooshArrow">
            <a:avLst>
              <a:gd name="adj1" fmla="val 25000"/>
              <a:gd name="adj2" fmla="val 25000"/>
            </a:avLst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HeroicExtremeLeftFacing"/>
            <a:lightRig rig="soft" dir="t">
              <a:rot lat="0" lon="0" rev="0"/>
            </a:lightRig>
          </a:scene3d>
          <a:sp3d z="-152400" prstMaterial="translucentPowder">
            <a:bevelT w="203200" h="50800" prst="softRound"/>
          </a:sp3d>
        </p:spPr>
        <p:style>
          <a:lnRef idx="0">
            <a:scrgbClr r="0" g="0" b="0"/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TextBox 7"/>
          <p:cNvSpPr txBox="1"/>
          <p:nvPr/>
        </p:nvSpPr>
        <p:spPr>
          <a:xfrm>
            <a:off x="683568" y="4501569"/>
            <a:ext cx="4464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МУНИЦИПАЛЬНАЯ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ПРОГРАММА «Развитие территории </a:t>
            </a:r>
            <a:endParaRPr lang="ru-RU" sz="20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сельского поселения»</a:t>
            </a:r>
          </a:p>
        </p:txBody>
      </p:sp>
    </p:spTree>
    <p:extLst>
      <p:ext uri="{BB962C8B-B14F-4D97-AF65-F5344CB8AC3E}">
        <p14:creationId xmlns:p14="http://schemas.microsoft.com/office/powerpoint/2010/main" val="111573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www.sites.google.com/site/aliantdv99/_/rsrc/1539426751342/geodeziceskoe-oborudovanie/geodezi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60648"/>
            <a:ext cx="5472608" cy="342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887475974"/>
              </p:ext>
            </p:extLst>
          </p:nvPr>
        </p:nvGraphicFramePr>
        <p:xfrm>
          <a:off x="2494743" y="2132856"/>
          <a:ext cx="6624736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2020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64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dornadzor-sz.ru/wp-content/uploads/2019/02/DSC33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76" y="662362"/>
            <a:ext cx="3744416" cy="248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916832"/>
            <a:ext cx="2568502" cy="3637181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174904"/>
            <a:ext cx="2970490" cy="4206424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2020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4022" y="3735422"/>
            <a:ext cx="354990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Паспортизация дорог общего пользования местного значения</a:t>
            </a:r>
            <a:endParaRPr lang="ru-RU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52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-315689"/>
            <a:ext cx="5040560" cy="489681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2020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457879737"/>
              </p:ext>
            </p:extLst>
          </p:nvPr>
        </p:nvGraphicFramePr>
        <p:xfrm>
          <a:off x="-48344" y="2309100"/>
          <a:ext cx="7368480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788024" y="1700808"/>
            <a:ext cx="44644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ПОДПРОГРАММА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«Создание условий для эффективного выполнения органами местного самоуправления своих полномочий в Борском сельском поселении »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968478236"/>
              </p:ext>
            </p:extLst>
          </p:nvPr>
        </p:nvGraphicFramePr>
        <p:xfrm>
          <a:off x="4932040" y="3861048"/>
          <a:ext cx="4211960" cy="2780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Shape 10"/>
          <p:cNvSpPr/>
          <p:nvPr/>
        </p:nvSpPr>
        <p:spPr>
          <a:xfrm rot="10121618">
            <a:off x="6532428" y="2307091"/>
            <a:ext cx="1968002" cy="1925445"/>
          </a:xfrm>
          <a:prstGeom prst="swooshArrow">
            <a:avLst>
              <a:gd name="adj1" fmla="val 25000"/>
              <a:gd name="adj2" fmla="val 25000"/>
            </a:avLst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HeroicExtremeLeftFacing"/>
            <a:lightRig rig="soft" dir="t">
              <a:rot lat="0" lon="0" rev="0"/>
            </a:lightRig>
          </a:scene3d>
          <a:sp3d z="-152400" prstMaterial="translucentPowder">
            <a:bevelT w="203200" h="50800" prst="softRound"/>
          </a:sp3d>
        </p:spPr>
        <p:style>
          <a:lnRef idx="0">
            <a:scrgbClr r="0" g="0" b="0"/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TextBox 7"/>
          <p:cNvSpPr txBox="1"/>
          <p:nvPr/>
        </p:nvSpPr>
        <p:spPr>
          <a:xfrm>
            <a:off x="683568" y="4501569"/>
            <a:ext cx="4464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МУНИЦИПАЛЬНАЯ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ПРОГРАММА «Развитие территории </a:t>
            </a:r>
            <a:endParaRPr lang="ru-RU" sz="20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сельского поселения»</a:t>
            </a:r>
          </a:p>
        </p:txBody>
      </p:sp>
    </p:spTree>
    <p:extLst>
      <p:ext uri="{BB962C8B-B14F-4D97-AF65-F5344CB8AC3E}">
        <p14:creationId xmlns:p14="http://schemas.microsoft.com/office/powerpoint/2010/main" val="246814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07504" y="365760"/>
            <a:ext cx="8928992" cy="905586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 БОРСКОГО СЕЛЬСКОГО ПОСЕЛЕНИЯ НА 2020 ГОД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720982"/>
            <a:ext cx="23916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cap="all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ИСПОЛНЕНИЕ</a:t>
            </a:r>
          </a:p>
          <a:p>
            <a:r>
              <a:rPr lang="ru-RU" sz="2000" b="1" cap="all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БЮДЖЕТА</a:t>
            </a:r>
            <a:endParaRPr lang="ru-RU" sz="2000" b="1" cap="all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074910931"/>
              </p:ext>
            </p:extLst>
          </p:nvPr>
        </p:nvGraphicFramePr>
        <p:xfrm>
          <a:off x="-468560" y="1393755"/>
          <a:ext cx="7286644" cy="5857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2880059502"/>
              </p:ext>
            </p:extLst>
          </p:nvPr>
        </p:nvGraphicFramePr>
        <p:xfrm>
          <a:off x="3995936" y="692696"/>
          <a:ext cx="5500726" cy="5357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83568" y="4129335"/>
            <a:ext cx="19442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all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33,1 МЛН. РУБЛЕЙ</a:t>
            </a:r>
            <a:endParaRPr lang="ru-RU" sz="1400" cap="all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148064" y="3573016"/>
            <a:ext cx="19442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all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33,0 МЛН. РУБЛЕЙ</a:t>
            </a:r>
            <a:endParaRPr lang="ru-RU" sz="1400" cap="all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54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1" r="26234"/>
          <a:stretch/>
        </p:blipFill>
        <p:spPr>
          <a:xfrm>
            <a:off x="35496" y="836712"/>
            <a:ext cx="3128593" cy="2648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2020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963338568"/>
              </p:ext>
            </p:extLst>
          </p:nvPr>
        </p:nvGraphicFramePr>
        <p:xfrm>
          <a:off x="-48344" y="2309100"/>
          <a:ext cx="7368480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788024" y="1961545"/>
            <a:ext cx="4464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ПОДПРОГРАММА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«Развитие части территории административного центра деревни Бор Борского сельского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поселения»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583085515"/>
              </p:ext>
            </p:extLst>
          </p:nvPr>
        </p:nvGraphicFramePr>
        <p:xfrm>
          <a:off x="4932040" y="3861048"/>
          <a:ext cx="4211960" cy="2780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Shape 10"/>
          <p:cNvSpPr/>
          <p:nvPr/>
        </p:nvSpPr>
        <p:spPr>
          <a:xfrm rot="10468103">
            <a:off x="6532428" y="2151218"/>
            <a:ext cx="1968002" cy="1925445"/>
          </a:xfrm>
          <a:prstGeom prst="swooshArrow">
            <a:avLst>
              <a:gd name="adj1" fmla="val 25000"/>
              <a:gd name="adj2" fmla="val 25000"/>
            </a:avLst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HeroicExtremeLeftFacing"/>
            <a:lightRig rig="soft" dir="t">
              <a:rot lat="0" lon="0" rev="0"/>
            </a:lightRig>
          </a:scene3d>
          <a:sp3d z="-152400" prstMaterial="translucentPowder">
            <a:bevelT w="203200" h="50800" prst="softRound"/>
          </a:sp3d>
        </p:spPr>
        <p:style>
          <a:lnRef idx="0">
            <a:scrgbClr r="0" g="0" b="0"/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TextBox 7"/>
          <p:cNvSpPr txBox="1"/>
          <p:nvPr/>
        </p:nvSpPr>
        <p:spPr>
          <a:xfrm>
            <a:off x="683568" y="4501569"/>
            <a:ext cx="4464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МУНИЦИПАЛЬНАЯ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ПРОГРАММА «Развитие территории </a:t>
            </a:r>
            <a:endParaRPr lang="ru-RU" sz="20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сельского поселения»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67744" y="1250176"/>
            <a:ext cx="360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ИНИЦИАТИВНАЯ КОМИССИЯ</a:t>
            </a:r>
          </a:p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согласно областному закону </a:t>
            </a:r>
          </a:p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№ 3-ОЗ от 15.01.2018г.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60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2020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75856" y="1412776"/>
            <a:ext cx="360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ИНИЦИАТИВНАЯ КОМИССИЯ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согласно областному закону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 3-ОЗ от 15.01.2018г.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81" y="332656"/>
            <a:ext cx="3127375" cy="265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509735238"/>
              </p:ext>
            </p:extLst>
          </p:nvPr>
        </p:nvGraphicFramePr>
        <p:xfrm>
          <a:off x="899592" y="2007424"/>
          <a:ext cx="6312024" cy="4261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3701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1" r="4818"/>
          <a:stretch/>
        </p:blipFill>
        <p:spPr>
          <a:xfrm>
            <a:off x="-53355" y="548680"/>
            <a:ext cx="5705475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2020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127995095"/>
              </p:ext>
            </p:extLst>
          </p:nvPr>
        </p:nvGraphicFramePr>
        <p:xfrm>
          <a:off x="10691" y="2276872"/>
          <a:ext cx="7368480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076056" y="1909281"/>
            <a:ext cx="4464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ПОДПРОГРАММА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«Развитие части территории Борского сельского поселения»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54895363"/>
              </p:ext>
            </p:extLst>
          </p:nvPr>
        </p:nvGraphicFramePr>
        <p:xfrm>
          <a:off x="4932040" y="3861048"/>
          <a:ext cx="4211960" cy="2780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Shape 10"/>
          <p:cNvSpPr/>
          <p:nvPr/>
        </p:nvSpPr>
        <p:spPr>
          <a:xfrm rot="10468103">
            <a:off x="6532428" y="2151218"/>
            <a:ext cx="1968002" cy="1925445"/>
          </a:xfrm>
          <a:prstGeom prst="swooshArrow">
            <a:avLst>
              <a:gd name="adj1" fmla="val 25000"/>
              <a:gd name="adj2" fmla="val 25000"/>
            </a:avLst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HeroicExtremeLeftFacing"/>
            <a:lightRig rig="soft" dir="t">
              <a:rot lat="0" lon="0" rev="0"/>
            </a:lightRig>
          </a:scene3d>
          <a:sp3d z="-152400" prstMaterial="translucentPowder">
            <a:bevelT w="203200" h="50800" prst="softRound"/>
          </a:sp3d>
        </p:spPr>
        <p:style>
          <a:lnRef idx="0">
            <a:scrgbClr r="0" g="0" b="0"/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TextBox 7"/>
          <p:cNvSpPr txBox="1"/>
          <p:nvPr/>
        </p:nvSpPr>
        <p:spPr>
          <a:xfrm>
            <a:off x="683568" y="4501569"/>
            <a:ext cx="4464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МУНИЦИПАЛЬНАЯ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ПРОГРАММА «Развитие территории </a:t>
            </a:r>
            <a:endParaRPr lang="ru-RU" sz="20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сельского поселения»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7154" y="1549241"/>
            <a:ext cx="37528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ОБЩЕСТВЕННЫЕ СОВЕТЫ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согласно областному закону 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№ 147-ОЗ от 28.12.2018г.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38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635896" y="1268760"/>
            <a:ext cx="360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ОБЩЕСТВЕННЫЕ СОВЕТЫ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согласно областному закону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 147-ОЗ от 28.12.2018г.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39272"/>
            <a:ext cx="3875892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2020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046715347"/>
              </p:ext>
            </p:extLst>
          </p:nvPr>
        </p:nvGraphicFramePr>
        <p:xfrm>
          <a:off x="1691680" y="2132856"/>
          <a:ext cx="7104112" cy="43596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4217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99"/>
          <a:stretch/>
        </p:blipFill>
        <p:spPr>
          <a:xfrm>
            <a:off x="0" y="548680"/>
            <a:ext cx="5425735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2020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013064026"/>
              </p:ext>
            </p:extLst>
          </p:nvPr>
        </p:nvGraphicFramePr>
        <p:xfrm>
          <a:off x="10691" y="2276872"/>
          <a:ext cx="7368480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716016" y="1556792"/>
            <a:ext cx="4464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ПОДПРОГРАММА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«Борьба с Борщевиком Сосновского на территории Борского сельского поселения»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943184293"/>
              </p:ext>
            </p:extLst>
          </p:nvPr>
        </p:nvGraphicFramePr>
        <p:xfrm>
          <a:off x="4932040" y="3861048"/>
          <a:ext cx="4211960" cy="2780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Shape 10"/>
          <p:cNvSpPr/>
          <p:nvPr/>
        </p:nvSpPr>
        <p:spPr>
          <a:xfrm rot="10125670">
            <a:off x="6620234" y="2306176"/>
            <a:ext cx="1968002" cy="1925445"/>
          </a:xfrm>
          <a:prstGeom prst="swooshArrow">
            <a:avLst>
              <a:gd name="adj1" fmla="val 25000"/>
              <a:gd name="adj2" fmla="val 25000"/>
            </a:avLst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HeroicExtremeLeftFacing"/>
            <a:lightRig rig="soft" dir="t">
              <a:rot lat="0" lon="0" rev="0"/>
            </a:lightRig>
          </a:scene3d>
          <a:sp3d z="-152400" prstMaterial="translucentPowder">
            <a:bevelT w="203200" h="50800" prst="softRound"/>
          </a:sp3d>
        </p:spPr>
        <p:style>
          <a:lnRef idx="0">
            <a:scrgbClr r="0" g="0" b="0"/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TextBox 7"/>
          <p:cNvSpPr txBox="1"/>
          <p:nvPr/>
        </p:nvSpPr>
        <p:spPr>
          <a:xfrm>
            <a:off x="683568" y="4501569"/>
            <a:ext cx="4464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МУНИЦИПАЛЬНАЯ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ПРОГРАММА «Развитие территории </a:t>
            </a:r>
            <a:endParaRPr lang="ru-RU" sz="20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сельского поселения»</a:t>
            </a:r>
          </a:p>
        </p:txBody>
      </p:sp>
    </p:spTree>
    <p:extLst>
      <p:ext uri="{BB962C8B-B14F-4D97-AF65-F5344CB8AC3E}">
        <p14:creationId xmlns:p14="http://schemas.microsoft.com/office/powerpoint/2010/main" val="311649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4"/>
          <a:stretch/>
        </p:blipFill>
        <p:spPr>
          <a:xfrm>
            <a:off x="0" y="593204"/>
            <a:ext cx="5195392" cy="37719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2020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157824722"/>
              </p:ext>
            </p:extLst>
          </p:nvPr>
        </p:nvGraphicFramePr>
        <p:xfrm>
          <a:off x="10691" y="2276872"/>
          <a:ext cx="7368480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932040" y="1673513"/>
            <a:ext cx="4464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ПОДПРОГРАММА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«Формирование комфортной городской среды деревни Бор Борского сельского поселения»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490371997"/>
              </p:ext>
            </p:extLst>
          </p:nvPr>
        </p:nvGraphicFramePr>
        <p:xfrm>
          <a:off x="4932040" y="3861048"/>
          <a:ext cx="4211960" cy="2780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Shape 10"/>
          <p:cNvSpPr/>
          <p:nvPr/>
        </p:nvSpPr>
        <p:spPr>
          <a:xfrm rot="10125670">
            <a:off x="6620234" y="2306176"/>
            <a:ext cx="1968002" cy="1925445"/>
          </a:xfrm>
          <a:prstGeom prst="swooshArrow">
            <a:avLst>
              <a:gd name="adj1" fmla="val 25000"/>
              <a:gd name="adj2" fmla="val 25000"/>
            </a:avLst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HeroicExtremeLeftFacing"/>
            <a:lightRig rig="soft" dir="t">
              <a:rot lat="0" lon="0" rev="0"/>
            </a:lightRig>
          </a:scene3d>
          <a:sp3d z="-152400" prstMaterial="translucentPowder">
            <a:bevelT w="203200" h="50800" prst="softRound"/>
          </a:sp3d>
        </p:spPr>
        <p:style>
          <a:lnRef idx="0">
            <a:scrgbClr r="0" g="0" b="0"/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TextBox 7"/>
          <p:cNvSpPr txBox="1"/>
          <p:nvPr/>
        </p:nvSpPr>
        <p:spPr>
          <a:xfrm>
            <a:off x="683568" y="4501569"/>
            <a:ext cx="4464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МУНИЦИПАЛЬНАЯ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ПРОГРАММА «Развитие территории </a:t>
            </a:r>
            <a:endParaRPr lang="ru-RU" sz="20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сельского поселения»</a:t>
            </a:r>
          </a:p>
        </p:txBody>
      </p:sp>
    </p:spTree>
    <p:extLst>
      <p:ext uri="{BB962C8B-B14F-4D97-AF65-F5344CB8AC3E}">
        <p14:creationId xmlns:p14="http://schemas.microsoft.com/office/powerpoint/2010/main" val="263372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2020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428826906"/>
              </p:ext>
            </p:extLst>
          </p:nvPr>
        </p:nvGraphicFramePr>
        <p:xfrm>
          <a:off x="-180528" y="1196752"/>
          <a:ext cx="7128792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843808" y="4942909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300,1</a:t>
            </a:r>
          </a:p>
          <a:p>
            <a:pPr algn="ctr"/>
            <a:r>
              <a:rPr lang="ru-RU" sz="1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ТЫСЯЧ</a:t>
            </a:r>
          </a:p>
          <a:p>
            <a:pPr algn="ctr"/>
            <a:r>
              <a:rPr lang="ru-RU" sz="1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РУБЛЕЙ</a:t>
            </a:r>
            <a:endParaRPr lang="ru-RU" sz="12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23728" y="5949280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269,1</a:t>
            </a:r>
          </a:p>
          <a:p>
            <a:pPr algn="ctr"/>
            <a:r>
              <a:rPr lang="ru-RU" sz="1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ТЫСЯЧ</a:t>
            </a:r>
          </a:p>
          <a:p>
            <a:pPr algn="ctr"/>
            <a:r>
              <a:rPr lang="ru-RU" sz="1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РУБЛЕЙ</a:t>
            </a:r>
            <a:endParaRPr lang="ru-RU" sz="12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35896" y="1332057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506E94"/>
                </a:solidFill>
                <a:latin typeface="Times New Roman" pitchFamily="18" charset="0"/>
                <a:cs typeface="Times New Roman" pitchFamily="18" charset="0"/>
              </a:rPr>
              <a:t>расходы на функционирование </a:t>
            </a:r>
            <a:endParaRPr lang="ru-RU" sz="1600" dirty="0" smtClean="0">
              <a:solidFill>
                <a:srgbClr val="506E94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rgbClr val="506E94"/>
                </a:solidFill>
                <a:latin typeface="Times New Roman" pitchFamily="18" charset="0"/>
                <a:cs typeface="Times New Roman" pitchFamily="18" charset="0"/>
              </a:rPr>
              <a:t>Совета </a:t>
            </a:r>
            <a:r>
              <a:rPr lang="ru-RU" sz="1600" dirty="0">
                <a:solidFill>
                  <a:srgbClr val="506E94"/>
                </a:solidFill>
                <a:latin typeface="Times New Roman" pitchFamily="18" charset="0"/>
                <a:cs typeface="Times New Roman" pitchFamily="18" charset="0"/>
              </a:rPr>
              <a:t>депутатов Борского сельского поселения</a:t>
            </a:r>
            <a:endParaRPr lang="ru-RU" sz="1600" b="1" dirty="0">
              <a:solidFill>
                <a:srgbClr val="506E9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55976" y="2420888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506E94"/>
                </a:solidFill>
                <a:latin typeface="Times New Roman" pitchFamily="18" charset="0"/>
                <a:cs typeface="Times New Roman" pitchFamily="18" charset="0"/>
              </a:rPr>
              <a:t>расходы </a:t>
            </a:r>
            <a:r>
              <a:rPr lang="ru-RU" sz="1600" dirty="0">
                <a:solidFill>
                  <a:srgbClr val="506E94"/>
                </a:solidFill>
                <a:latin typeface="Times New Roman" pitchFamily="18" charset="0"/>
                <a:cs typeface="Times New Roman" pitchFamily="18" charset="0"/>
              </a:rPr>
              <a:t>на функционирование </a:t>
            </a:r>
            <a:endParaRPr lang="ru-RU" sz="1600" dirty="0" smtClean="0">
              <a:solidFill>
                <a:srgbClr val="506E94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rgbClr val="506E94"/>
                </a:solidFill>
                <a:latin typeface="Times New Roman" pitchFamily="18" charset="0"/>
                <a:cs typeface="Times New Roman" pitchFamily="18" charset="0"/>
              </a:rPr>
              <a:t>Администрации </a:t>
            </a:r>
            <a:r>
              <a:rPr lang="ru-RU" sz="1600" dirty="0">
                <a:solidFill>
                  <a:srgbClr val="506E94"/>
                </a:solidFill>
                <a:latin typeface="Times New Roman" pitchFamily="18" charset="0"/>
                <a:cs typeface="Times New Roman" pitchFamily="18" charset="0"/>
              </a:rPr>
              <a:t>Борского сельского поселения</a:t>
            </a:r>
            <a:endParaRPr lang="ru-RU" sz="1600" b="1" dirty="0">
              <a:solidFill>
                <a:srgbClr val="506E9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2000" y="3717032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506E94"/>
                </a:solidFill>
                <a:latin typeface="Times New Roman" pitchFamily="18" charset="0"/>
                <a:cs typeface="Times New Roman" pitchFamily="18" charset="0"/>
              </a:rPr>
              <a:t>расходы </a:t>
            </a:r>
            <a:r>
              <a:rPr lang="ru-RU" sz="1600" dirty="0">
                <a:solidFill>
                  <a:srgbClr val="506E94"/>
                </a:solidFill>
                <a:latin typeface="Times New Roman" pitchFamily="18" charset="0"/>
                <a:cs typeface="Times New Roman" pitchFamily="18" charset="0"/>
              </a:rPr>
              <a:t>по другим </a:t>
            </a:r>
            <a:endParaRPr lang="ru-RU" sz="1600" dirty="0" smtClean="0">
              <a:solidFill>
                <a:srgbClr val="506E94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rgbClr val="506E94"/>
                </a:solidFill>
                <a:latin typeface="Times New Roman" pitchFamily="18" charset="0"/>
                <a:cs typeface="Times New Roman" pitchFamily="18" charset="0"/>
              </a:rPr>
              <a:t>общегосударственным </a:t>
            </a:r>
            <a:r>
              <a:rPr lang="ru-RU" sz="1600" dirty="0">
                <a:solidFill>
                  <a:srgbClr val="506E94"/>
                </a:solidFill>
                <a:latin typeface="Times New Roman" pitchFamily="18" charset="0"/>
                <a:cs typeface="Times New Roman" pitchFamily="18" charset="0"/>
              </a:rPr>
              <a:t>вопросам </a:t>
            </a:r>
            <a:endParaRPr lang="ru-RU" sz="1600" b="1" dirty="0">
              <a:solidFill>
                <a:srgbClr val="506E9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55976" y="4932457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расходы </a:t>
            </a:r>
            <a:r>
              <a:rPr lang="ru-RU" sz="1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по другим </a:t>
            </a:r>
            <a:endParaRPr lang="ru-RU" sz="16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общегосударственным </a:t>
            </a:r>
            <a:r>
              <a:rPr lang="ru-RU" sz="1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вопросам </a:t>
            </a:r>
            <a:endParaRPr lang="ru-RU" sz="16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35896" y="6186790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расходы </a:t>
            </a:r>
            <a:r>
              <a:rPr lang="ru-RU" sz="1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на выплату муниципальной пенсии</a:t>
            </a:r>
            <a:endParaRPr lang="ru-RU" sz="16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36512" y="1251337"/>
            <a:ext cx="28083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506E94"/>
                </a:solidFill>
                <a:latin typeface="Times New Roman" pitchFamily="18" charset="0"/>
                <a:cs typeface="Times New Roman" pitchFamily="18" charset="0"/>
              </a:rPr>
              <a:t>9 МЛН 984,2</a:t>
            </a:r>
            <a:r>
              <a:rPr lang="ru-RU" sz="1400" b="1" dirty="0">
                <a:solidFill>
                  <a:srgbClr val="506E9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506E94"/>
                </a:solidFill>
                <a:latin typeface="Times New Roman" pitchFamily="18" charset="0"/>
                <a:cs typeface="Times New Roman" pitchFamily="18" charset="0"/>
              </a:rPr>
              <a:t>ТЫСЯЧ РУБЛЕЙ</a:t>
            </a:r>
          </a:p>
          <a:p>
            <a:pPr algn="ctr"/>
            <a:r>
              <a:rPr lang="ru-RU" sz="1400" b="1" dirty="0" smtClean="0">
                <a:solidFill>
                  <a:srgbClr val="506E94"/>
                </a:solidFill>
                <a:latin typeface="Times New Roman" pitchFamily="18" charset="0"/>
                <a:cs typeface="Times New Roman" pitchFamily="18" charset="0"/>
              </a:rPr>
              <a:t>ФАКТИЧЕСКИЙ ОБЪЕМ НЕПРОГРАММНЫХ РАСХОДОВ БЮДЖЕТА ЗА 2020 ГОД</a:t>
            </a:r>
            <a:endParaRPr lang="ru-RU" sz="1400" b="1" dirty="0">
              <a:solidFill>
                <a:srgbClr val="506E9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Shape 25"/>
          <p:cNvSpPr/>
          <p:nvPr/>
        </p:nvSpPr>
        <p:spPr>
          <a:xfrm rot="17530807">
            <a:off x="596844" y="2631804"/>
            <a:ext cx="1968002" cy="1925445"/>
          </a:xfrm>
          <a:prstGeom prst="swooshArrow">
            <a:avLst>
              <a:gd name="adj1" fmla="val 25000"/>
              <a:gd name="adj2" fmla="val 25000"/>
            </a:avLst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HeroicExtremeLeftFacing"/>
            <a:lightRig rig="soft" dir="t">
              <a:rot lat="0" lon="0" rev="0"/>
            </a:lightRig>
          </a:scene3d>
          <a:sp3d z="-152400" prstMaterial="translucentPowder">
            <a:bevelT w="203200" h="50800" prst="softRound"/>
          </a:sp3d>
        </p:spPr>
        <p:style>
          <a:lnRef idx="0">
            <a:scrgbClr r="0" g="0" b="0"/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Shape 27"/>
          <p:cNvSpPr/>
          <p:nvPr/>
        </p:nvSpPr>
        <p:spPr>
          <a:xfrm rot="7357294">
            <a:off x="235651" y="3622039"/>
            <a:ext cx="2025037" cy="1925445"/>
          </a:xfrm>
          <a:prstGeom prst="swooshArrow">
            <a:avLst>
              <a:gd name="adj1" fmla="val 25000"/>
              <a:gd name="adj2" fmla="val 25000"/>
            </a:avLst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HeroicExtremeLeftFacing"/>
            <a:lightRig rig="soft" dir="t">
              <a:rot lat="0" lon="0" rev="0"/>
            </a:lightRig>
          </a:scene3d>
          <a:sp3d z="-152400" prstMaterial="translucentPowder">
            <a:bevelT w="203200" h="50800" prst="softRound"/>
          </a:sp3d>
        </p:spPr>
        <p:style>
          <a:lnRef idx="0">
            <a:scrgbClr r="0" g="0" b="0"/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TextBox 24"/>
          <p:cNvSpPr txBox="1"/>
          <p:nvPr/>
        </p:nvSpPr>
        <p:spPr>
          <a:xfrm>
            <a:off x="611560" y="3744615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НЕПРОГРАММНЫЕ РАСХОДЫ </a:t>
            </a:r>
          </a:p>
          <a:p>
            <a:pPr algn="ctr"/>
            <a:r>
              <a:rPr lang="ru-RU" sz="12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БЮДЖЕТА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5495" y="5661248"/>
            <a:ext cx="256936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30,2% УДЕЛЬНЫЙ ВЕС НЕПРОГРАММНЫХ РАСХОДОВ В</a:t>
            </a:r>
          </a:p>
          <a:p>
            <a:pPr algn="ctr"/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ОБЩЕМ ОБЪЕМЕ РАСХОДОВ БЮДЖЕТА</a:t>
            </a:r>
            <a:endParaRPr lang="ru-RU" sz="14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16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1332743004"/>
              </p:ext>
            </p:extLst>
          </p:nvPr>
        </p:nvGraphicFramePr>
        <p:xfrm>
          <a:off x="215516" y="1287418"/>
          <a:ext cx="7668852" cy="4899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004048" y="3356992"/>
            <a:ext cx="3816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за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счет средств Федерального бюджета 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2000" y="5085184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за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счет средств бюджета Борского сельского поселения 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Shape 27"/>
          <p:cNvSpPr/>
          <p:nvPr/>
        </p:nvSpPr>
        <p:spPr>
          <a:xfrm rot="4997317">
            <a:off x="1179692" y="4122461"/>
            <a:ext cx="2025037" cy="1925445"/>
          </a:xfrm>
          <a:prstGeom prst="swooshArrow">
            <a:avLst>
              <a:gd name="adj1" fmla="val 25000"/>
              <a:gd name="adj2" fmla="val 25000"/>
            </a:avLst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HeroicExtremeLeftFacing"/>
            <a:lightRig rig="soft" dir="t">
              <a:rot lat="0" lon="0" rev="0"/>
            </a:lightRig>
          </a:scene3d>
          <a:sp3d z="-152400" prstMaterial="translucentPowder">
            <a:bevelT w="203200" h="50800" prst="softRound"/>
          </a:sp3d>
        </p:spPr>
        <p:style>
          <a:lnRef idx="0">
            <a:scrgbClr r="0" g="0" b="0"/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TextBox 24"/>
          <p:cNvSpPr txBox="1"/>
          <p:nvPr/>
        </p:nvSpPr>
        <p:spPr>
          <a:xfrm>
            <a:off x="1115616" y="3284984"/>
            <a:ext cx="18722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МУНИЦИПАЛЬНЫЕ КОНТРАКТЫ НА </a:t>
            </a: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СУММУ                      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34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147 678,15 </a:t>
            </a: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48472" y="145649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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счет средств бюджета Ленинградской области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2020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Shape 25"/>
          <p:cNvSpPr/>
          <p:nvPr/>
        </p:nvSpPr>
        <p:spPr>
          <a:xfrm rot="20243976">
            <a:off x="833964" y="1762169"/>
            <a:ext cx="1968002" cy="1925445"/>
          </a:xfrm>
          <a:prstGeom prst="swooshArrow">
            <a:avLst>
              <a:gd name="adj1" fmla="val 25000"/>
              <a:gd name="adj2" fmla="val 25000"/>
            </a:avLst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HeroicExtremeLeftFacing"/>
            <a:lightRig rig="soft" dir="t">
              <a:rot lat="0" lon="0" rev="0"/>
            </a:lightRig>
          </a:scene3d>
          <a:sp3d z="-152400" prstMaterial="translucentPowder">
            <a:bevelT w="203200" h="50800" prst="softRound"/>
          </a:sp3d>
        </p:spPr>
        <p:style>
          <a:lnRef idx="0">
            <a:scrgbClr r="0" g="0" b="0"/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60506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24"/>
          <a:stretch/>
        </p:blipFill>
        <p:spPr>
          <a:xfrm>
            <a:off x="611560" y="2060849"/>
            <a:ext cx="8228987" cy="47971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65760"/>
            <a:ext cx="8928992" cy="905586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 БОРСКОГО СЕЛЬСКОГО ПОСЕЛЕНИЯ НА 2020 ГОД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70773319"/>
              </p:ext>
            </p:extLst>
          </p:nvPr>
        </p:nvGraphicFramePr>
        <p:xfrm>
          <a:off x="827584" y="1567275"/>
          <a:ext cx="7392144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4860032" y="4293096"/>
            <a:ext cx="19442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81,8%</a:t>
            </a:r>
            <a:endParaRPr lang="ru-RU" sz="2800" b="1" cap="all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483768" y="2774340"/>
            <a:ext cx="19442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18,2%</a:t>
            </a:r>
            <a:endParaRPr lang="ru-RU" sz="2800" b="1" cap="all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35" y="2266508"/>
            <a:ext cx="23192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8A1D9"/>
                </a:solidFill>
                <a:latin typeface="Times New Roman" pitchFamily="18" charset="0"/>
                <a:cs typeface="Times New Roman" pitchFamily="18" charset="0"/>
              </a:rPr>
              <a:t>НАЛОГОВЫЕ И НЕНАЛОГОВЫЕ ПОСТУПЛЕНИЯ 6,0 МЛН. РУБЛЕЙ</a:t>
            </a:r>
            <a:endParaRPr lang="ru-RU" sz="2000" dirty="0">
              <a:solidFill>
                <a:srgbClr val="08A1D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51992" y="2276872"/>
            <a:ext cx="24565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8A1D9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 27,0 МЛН. РУБЛЕЙ</a:t>
            </a:r>
            <a:endParaRPr lang="ru-RU" sz="2000" dirty="0">
              <a:solidFill>
                <a:srgbClr val="08A1D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13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65760"/>
            <a:ext cx="8928992" cy="905586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 БОРСКОГО СЕЛЬСКОГО ПОСЕЛЕНИЯ НА 2020 ГОД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034332056"/>
              </p:ext>
            </p:extLst>
          </p:nvPr>
        </p:nvGraphicFramePr>
        <p:xfrm>
          <a:off x="0" y="692696"/>
          <a:ext cx="9144000" cy="6059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9877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65760"/>
            <a:ext cx="8928992" cy="905586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 БОРСКОГО СЕЛЬСКОГО ПОСЕЛЕНИЯ НА 2020 ГОД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41440962"/>
              </p:ext>
            </p:extLst>
          </p:nvPr>
        </p:nvGraphicFramePr>
        <p:xfrm>
          <a:off x="0" y="692696"/>
          <a:ext cx="9144000" cy="6059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6313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24"/>
          <a:stretch/>
        </p:blipFill>
        <p:spPr>
          <a:xfrm>
            <a:off x="611560" y="2060849"/>
            <a:ext cx="8228987" cy="47971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65760"/>
            <a:ext cx="8928992" cy="905586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 БОРСКОГО СЕЛЬСКОГО ПОСЕЛЕНИЯ НА 2020 ГОД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661108683"/>
              </p:ext>
            </p:extLst>
          </p:nvPr>
        </p:nvGraphicFramePr>
        <p:xfrm>
          <a:off x="827584" y="1567275"/>
          <a:ext cx="7392144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4860032" y="4293096"/>
            <a:ext cx="19442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69,8%</a:t>
            </a:r>
            <a:endParaRPr lang="ru-RU" sz="2800" b="1" cap="all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267744" y="3049796"/>
            <a:ext cx="19442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30,2%</a:t>
            </a:r>
            <a:endParaRPr lang="ru-RU" sz="2800" b="1" cap="all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35" y="2266508"/>
            <a:ext cx="26792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8A1D9"/>
                </a:solidFill>
                <a:latin typeface="Times New Roman" pitchFamily="18" charset="0"/>
                <a:cs typeface="Times New Roman" pitchFamily="18" charset="0"/>
              </a:rPr>
              <a:t>НЕПРОГРАММНЫЕ РАСХОДЫ </a:t>
            </a:r>
          </a:p>
          <a:p>
            <a:pPr algn="ctr"/>
            <a:r>
              <a:rPr lang="ru-RU" sz="2000" dirty="0" smtClean="0">
                <a:solidFill>
                  <a:srgbClr val="08A1D9"/>
                </a:solidFill>
                <a:latin typeface="Times New Roman" pitchFamily="18" charset="0"/>
                <a:cs typeface="Times New Roman" pitchFamily="18" charset="0"/>
              </a:rPr>
              <a:t>10,0 МЛН. РУБЛЕЙ</a:t>
            </a:r>
            <a:endParaRPr lang="ru-RU" sz="2000" dirty="0">
              <a:solidFill>
                <a:srgbClr val="08A1D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51992" y="2204864"/>
            <a:ext cx="24565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8A1D9"/>
                </a:solidFill>
                <a:latin typeface="Times New Roman" pitchFamily="18" charset="0"/>
                <a:cs typeface="Times New Roman" pitchFamily="18" charset="0"/>
              </a:rPr>
              <a:t>ПРОГРАММНЫЕ РАСХОДЫ</a:t>
            </a:r>
          </a:p>
          <a:p>
            <a:pPr algn="ctr"/>
            <a:r>
              <a:rPr lang="ru-RU" sz="2000" dirty="0" smtClean="0">
                <a:solidFill>
                  <a:srgbClr val="08A1D9"/>
                </a:solidFill>
                <a:latin typeface="Times New Roman" pitchFamily="18" charset="0"/>
                <a:cs typeface="Times New Roman" pitchFamily="18" charset="0"/>
              </a:rPr>
              <a:t>23,0 МЛН. РУБЛЕЙ</a:t>
            </a:r>
            <a:endParaRPr lang="ru-RU" sz="2000" dirty="0">
              <a:solidFill>
                <a:srgbClr val="08A1D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1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2020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943863879"/>
              </p:ext>
            </p:extLst>
          </p:nvPr>
        </p:nvGraphicFramePr>
        <p:xfrm>
          <a:off x="-592787" y="620688"/>
          <a:ext cx="8621171" cy="6237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авая фигурная скобка 6"/>
          <p:cNvSpPr/>
          <p:nvPr/>
        </p:nvSpPr>
        <p:spPr>
          <a:xfrm>
            <a:off x="5868144" y="2132856"/>
            <a:ext cx="1008112" cy="396044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60232" y="3923764"/>
            <a:ext cx="2519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8A1D9"/>
                </a:solidFill>
                <a:latin typeface="Times New Roman" pitchFamily="18" charset="0"/>
                <a:cs typeface="Times New Roman" pitchFamily="18" charset="0"/>
              </a:rPr>
              <a:t>ПОДПРОГРАММЫ</a:t>
            </a:r>
            <a:endParaRPr lang="ru-RU" b="1" dirty="0">
              <a:solidFill>
                <a:srgbClr val="08A1D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22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7"/>
          <a:stretch/>
        </p:blipFill>
        <p:spPr>
          <a:xfrm>
            <a:off x="-36512" y="45581"/>
            <a:ext cx="3722984" cy="4337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2020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823817326"/>
              </p:ext>
            </p:extLst>
          </p:nvPr>
        </p:nvGraphicFramePr>
        <p:xfrm>
          <a:off x="-48344" y="2309100"/>
          <a:ext cx="7368480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83568" y="4357553"/>
            <a:ext cx="4464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МУНИЦИПАЛЬНАЯ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ПРОГРАММА «Развитие территории </a:t>
            </a:r>
            <a:endParaRPr lang="ru-RU" sz="20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сельского поселения»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61284" y="1700808"/>
            <a:ext cx="4464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ПОДПРОГРАММА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«Обеспечение мер противопожарной безопасности на территории Борского сельского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поселения»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164434618"/>
              </p:ext>
            </p:extLst>
          </p:nvPr>
        </p:nvGraphicFramePr>
        <p:xfrm>
          <a:off x="4932040" y="3861048"/>
          <a:ext cx="4211960" cy="2780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Shape 10"/>
          <p:cNvSpPr/>
          <p:nvPr/>
        </p:nvSpPr>
        <p:spPr>
          <a:xfrm rot="10468103">
            <a:off x="6588224" y="2367242"/>
            <a:ext cx="1968002" cy="1925445"/>
          </a:xfrm>
          <a:prstGeom prst="swooshArrow">
            <a:avLst>
              <a:gd name="adj1" fmla="val 25000"/>
              <a:gd name="adj2" fmla="val 25000"/>
            </a:avLst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HeroicExtremeLeftFacing"/>
            <a:lightRig rig="soft" dir="t">
              <a:rot lat="0" lon="0" rev="0"/>
            </a:lightRig>
          </a:scene3d>
          <a:sp3d z="-152400" prstMaterial="translucentPowder">
            <a:bevelT w="203200" h="50800" prst="softRound"/>
          </a:sp3d>
        </p:spPr>
        <p:style>
          <a:lnRef idx="0">
            <a:scrgbClr r="0" g="0" b="0"/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85465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Углы">
    <a:dk1>
      <a:srgbClr val="000000"/>
    </a:dk1>
    <a:lt1>
      <a:srgbClr val="FFFFFF"/>
    </a:lt1>
    <a:dk2>
      <a:srgbClr val="434342"/>
    </a:dk2>
    <a:lt2>
      <a:srgbClr val="CDD7D9"/>
    </a:lt2>
    <a:accent1>
      <a:srgbClr val="797B7E"/>
    </a:accent1>
    <a:accent2>
      <a:srgbClr val="F96A1B"/>
    </a:accent2>
    <a:accent3>
      <a:srgbClr val="08A1D9"/>
    </a:accent3>
    <a:accent4>
      <a:srgbClr val="7C984A"/>
    </a:accent4>
    <a:accent5>
      <a:srgbClr val="C2AD8D"/>
    </a:accent5>
    <a:accent6>
      <a:srgbClr val="506E94"/>
    </a:accent6>
    <a:hlink>
      <a:srgbClr val="5F5F5F"/>
    </a:hlink>
    <a:folHlink>
      <a:srgbClr val="969696"/>
    </a:folHlink>
  </a:clrScheme>
  <a:fontScheme name="Углы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微软雅黑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ＭＳ Ｐゴシック"/>
      <a:font script="Hang" typeface="맑은 고딕"/>
      <a:font script="Hans" typeface="隶书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Углы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20400000"/>
          </a:lightRig>
        </a:scene3d>
        <a:sp3d contourW="6350">
          <a:bevelT w="41275" h="19050" prst="angle"/>
          <a:contourClr>
            <a:schemeClr val="phClr">
              <a:shade val="25000"/>
              <a:satMod val="150000"/>
            </a:schemeClr>
          </a:contourClr>
        </a:sp3d>
      </a:effectStyle>
    </a:effectStyleLst>
    <a:bgFillStyleLst>
      <a:solidFill>
        <a:schemeClr val="phClr"/>
      </a:solidFill>
      <a:blipFill rotWithShape="1">
        <a:blip xmlns:r="http://schemas.openxmlformats.org/officeDocument/2006/relationships" r:embed="rId1">
          <a:duotone>
            <a:schemeClr val="phClr">
              <a:tint val="90000"/>
              <a:shade val="85000"/>
            </a:schemeClr>
            <a:schemeClr val="phClr">
              <a:tint val="95000"/>
              <a:shade val="99000"/>
            </a:schemeClr>
          </a:duotone>
        </a:blip>
        <a:tile tx="0" ty="0" sx="100000" sy="100000" flip="none" algn="tl"/>
      </a:blipFill>
      <a:blipFill rotWithShape="1">
        <a:blip xmlns:r="http://schemas.openxmlformats.org/officeDocument/2006/relationships" r:embed="rId2">
          <a:duotone>
            <a:schemeClr val="phClr">
              <a:tint val="93000"/>
              <a:shade val="85000"/>
            </a:schemeClr>
            <a:schemeClr val="phClr">
              <a:tint val="96000"/>
              <a:shade val="99000"/>
            </a:schemeClr>
          </a:duotone>
        </a:blip>
        <a:tile tx="0" ty="0" sx="90000" sy="90000" flip="none" algn="tl"/>
      </a:blipFill>
    </a:bgFillStyleLst>
  </a:fmtScheme>
</a:themeOverride>
</file>

<file path=ppt/theme/themeOverride11.xml><?xml version="1.0" encoding="utf-8"?>
<a:themeOverride xmlns:a="http://schemas.openxmlformats.org/drawingml/2006/main">
  <a:clrScheme name="Углы">
    <a:dk1>
      <a:srgbClr val="000000"/>
    </a:dk1>
    <a:lt1>
      <a:srgbClr val="FFFFFF"/>
    </a:lt1>
    <a:dk2>
      <a:srgbClr val="434342"/>
    </a:dk2>
    <a:lt2>
      <a:srgbClr val="CDD7D9"/>
    </a:lt2>
    <a:accent1>
      <a:srgbClr val="797B7E"/>
    </a:accent1>
    <a:accent2>
      <a:srgbClr val="F96A1B"/>
    </a:accent2>
    <a:accent3>
      <a:srgbClr val="08A1D9"/>
    </a:accent3>
    <a:accent4>
      <a:srgbClr val="7C984A"/>
    </a:accent4>
    <a:accent5>
      <a:srgbClr val="C2AD8D"/>
    </a:accent5>
    <a:accent6>
      <a:srgbClr val="506E94"/>
    </a:accent6>
    <a:hlink>
      <a:srgbClr val="5F5F5F"/>
    </a:hlink>
    <a:folHlink>
      <a:srgbClr val="969696"/>
    </a:folHlink>
  </a:clrScheme>
  <a:fontScheme name="Углы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微软雅黑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ＭＳ Ｐゴシック"/>
      <a:font script="Hang" typeface="맑은 고딕"/>
      <a:font script="Hans" typeface="隶书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Углы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20400000"/>
          </a:lightRig>
        </a:scene3d>
        <a:sp3d contourW="6350">
          <a:bevelT w="41275" h="19050" prst="angle"/>
          <a:contourClr>
            <a:schemeClr val="phClr">
              <a:shade val="25000"/>
              <a:satMod val="150000"/>
            </a:schemeClr>
          </a:contourClr>
        </a:sp3d>
      </a:effectStyle>
    </a:effectStyleLst>
    <a:bgFillStyleLst>
      <a:solidFill>
        <a:schemeClr val="phClr"/>
      </a:solidFill>
      <a:blipFill rotWithShape="1">
        <a:blip xmlns:r="http://schemas.openxmlformats.org/officeDocument/2006/relationships" r:embed="rId1">
          <a:duotone>
            <a:schemeClr val="phClr">
              <a:tint val="90000"/>
              <a:shade val="85000"/>
            </a:schemeClr>
            <a:schemeClr val="phClr">
              <a:tint val="95000"/>
              <a:shade val="99000"/>
            </a:schemeClr>
          </a:duotone>
        </a:blip>
        <a:tile tx="0" ty="0" sx="100000" sy="100000" flip="none" algn="tl"/>
      </a:blipFill>
      <a:blipFill rotWithShape="1">
        <a:blip xmlns:r="http://schemas.openxmlformats.org/officeDocument/2006/relationships" r:embed="rId2">
          <a:duotone>
            <a:schemeClr val="phClr">
              <a:tint val="93000"/>
              <a:shade val="85000"/>
            </a:schemeClr>
            <a:schemeClr val="phClr">
              <a:tint val="96000"/>
              <a:shade val="99000"/>
            </a:schemeClr>
          </a:duotone>
        </a:blip>
        <a:tile tx="0" ty="0" sx="90000" sy="90000" flip="none" algn="tl"/>
      </a:blipFill>
    </a:bgFillStyleLst>
  </a:fmtScheme>
</a:themeOverride>
</file>

<file path=ppt/theme/themeOverride12.xml><?xml version="1.0" encoding="utf-8"?>
<a:themeOverride xmlns:a="http://schemas.openxmlformats.org/drawingml/2006/main">
  <a:clrScheme name="Углы">
    <a:dk1>
      <a:srgbClr val="000000"/>
    </a:dk1>
    <a:lt1>
      <a:srgbClr val="FFFFFF"/>
    </a:lt1>
    <a:dk2>
      <a:srgbClr val="434342"/>
    </a:dk2>
    <a:lt2>
      <a:srgbClr val="CDD7D9"/>
    </a:lt2>
    <a:accent1>
      <a:srgbClr val="797B7E"/>
    </a:accent1>
    <a:accent2>
      <a:srgbClr val="F96A1B"/>
    </a:accent2>
    <a:accent3>
      <a:srgbClr val="08A1D9"/>
    </a:accent3>
    <a:accent4>
      <a:srgbClr val="7C984A"/>
    </a:accent4>
    <a:accent5>
      <a:srgbClr val="C2AD8D"/>
    </a:accent5>
    <a:accent6>
      <a:srgbClr val="506E94"/>
    </a:accent6>
    <a:hlink>
      <a:srgbClr val="5F5F5F"/>
    </a:hlink>
    <a:folHlink>
      <a:srgbClr val="969696"/>
    </a:folHlink>
  </a:clrScheme>
  <a:fontScheme name="Углы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微软雅黑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ＭＳ Ｐゴシック"/>
      <a:font script="Hang" typeface="맑은 고딕"/>
      <a:font script="Hans" typeface="隶书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Углы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20400000"/>
          </a:lightRig>
        </a:scene3d>
        <a:sp3d contourW="6350">
          <a:bevelT w="41275" h="19050" prst="angle"/>
          <a:contourClr>
            <a:schemeClr val="phClr">
              <a:shade val="25000"/>
              <a:satMod val="150000"/>
            </a:schemeClr>
          </a:contourClr>
        </a:sp3d>
      </a:effectStyle>
    </a:effectStyleLst>
    <a:bgFillStyleLst>
      <a:solidFill>
        <a:schemeClr val="phClr"/>
      </a:solidFill>
      <a:blipFill rotWithShape="1">
        <a:blip xmlns:r="http://schemas.openxmlformats.org/officeDocument/2006/relationships" r:embed="rId1">
          <a:duotone>
            <a:schemeClr val="phClr">
              <a:tint val="90000"/>
              <a:shade val="85000"/>
            </a:schemeClr>
            <a:schemeClr val="phClr">
              <a:tint val="95000"/>
              <a:shade val="99000"/>
            </a:schemeClr>
          </a:duotone>
        </a:blip>
        <a:tile tx="0" ty="0" sx="100000" sy="100000" flip="none" algn="tl"/>
      </a:blipFill>
      <a:blipFill rotWithShape="1">
        <a:blip xmlns:r="http://schemas.openxmlformats.org/officeDocument/2006/relationships" r:embed="rId2">
          <a:duotone>
            <a:schemeClr val="phClr">
              <a:tint val="93000"/>
              <a:shade val="85000"/>
            </a:schemeClr>
            <a:schemeClr val="phClr">
              <a:tint val="96000"/>
              <a:shade val="99000"/>
            </a:schemeClr>
          </a:duotone>
        </a:blip>
        <a:tile tx="0" ty="0" sx="90000" sy="90000" flip="none" algn="tl"/>
      </a:blipFill>
    </a:bgFillStyleLst>
  </a:fmtScheme>
</a:themeOverride>
</file>

<file path=ppt/theme/themeOverride13.xml><?xml version="1.0" encoding="utf-8"?>
<a:themeOverride xmlns:a="http://schemas.openxmlformats.org/drawingml/2006/main">
  <a:clrScheme name="Углы">
    <a:dk1>
      <a:srgbClr val="000000"/>
    </a:dk1>
    <a:lt1>
      <a:srgbClr val="FFFFFF"/>
    </a:lt1>
    <a:dk2>
      <a:srgbClr val="434342"/>
    </a:dk2>
    <a:lt2>
      <a:srgbClr val="CDD7D9"/>
    </a:lt2>
    <a:accent1>
      <a:srgbClr val="797B7E"/>
    </a:accent1>
    <a:accent2>
      <a:srgbClr val="F96A1B"/>
    </a:accent2>
    <a:accent3>
      <a:srgbClr val="08A1D9"/>
    </a:accent3>
    <a:accent4>
      <a:srgbClr val="7C984A"/>
    </a:accent4>
    <a:accent5>
      <a:srgbClr val="C2AD8D"/>
    </a:accent5>
    <a:accent6>
      <a:srgbClr val="506E94"/>
    </a:accent6>
    <a:hlink>
      <a:srgbClr val="5F5F5F"/>
    </a:hlink>
    <a:folHlink>
      <a:srgbClr val="969696"/>
    </a:folHlink>
  </a:clrScheme>
  <a:fontScheme name="Углы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微软雅黑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ＭＳ Ｐゴシック"/>
      <a:font script="Hang" typeface="맑은 고딕"/>
      <a:font script="Hans" typeface="隶书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Углы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20400000"/>
          </a:lightRig>
        </a:scene3d>
        <a:sp3d contourW="6350">
          <a:bevelT w="41275" h="19050" prst="angle"/>
          <a:contourClr>
            <a:schemeClr val="phClr">
              <a:shade val="25000"/>
              <a:satMod val="150000"/>
            </a:schemeClr>
          </a:contourClr>
        </a:sp3d>
      </a:effectStyle>
    </a:effectStyleLst>
    <a:bgFillStyleLst>
      <a:solidFill>
        <a:schemeClr val="phClr"/>
      </a:solidFill>
      <a:blipFill rotWithShape="1">
        <a:blip xmlns:r="http://schemas.openxmlformats.org/officeDocument/2006/relationships" r:embed="rId1">
          <a:duotone>
            <a:schemeClr val="phClr">
              <a:tint val="90000"/>
              <a:shade val="85000"/>
            </a:schemeClr>
            <a:schemeClr val="phClr">
              <a:tint val="95000"/>
              <a:shade val="99000"/>
            </a:schemeClr>
          </a:duotone>
        </a:blip>
        <a:tile tx="0" ty="0" sx="100000" sy="100000" flip="none" algn="tl"/>
      </a:blipFill>
      <a:blipFill rotWithShape="1">
        <a:blip xmlns:r="http://schemas.openxmlformats.org/officeDocument/2006/relationships" r:embed="rId2">
          <a:duotone>
            <a:schemeClr val="phClr">
              <a:tint val="93000"/>
              <a:shade val="85000"/>
            </a:schemeClr>
            <a:schemeClr val="phClr">
              <a:tint val="96000"/>
              <a:shade val="99000"/>
            </a:schemeClr>
          </a:duotone>
        </a:blip>
        <a:tile tx="0" ty="0" sx="90000" sy="90000" flip="none" algn="tl"/>
      </a:blipFill>
    </a:bgFillStyleLst>
  </a:fmtScheme>
</a:themeOverride>
</file>

<file path=ppt/theme/themeOverride14.xml><?xml version="1.0" encoding="utf-8"?>
<a:themeOverride xmlns:a="http://schemas.openxmlformats.org/drawingml/2006/main">
  <a:clrScheme name="Углы">
    <a:dk1>
      <a:srgbClr val="000000"/>
    </a:dk1>
    <a:lt1>
      <a:srgbClr val="FFFFFF"/>
    </a:lt1>
    <a:dk2>
      <a:srgbClr val="434342"/>
    </a:dk2>
    <a:lt2>
      <a:srgbClr val="CDD7D9"/>
    </a:lt2>
    <a:accent1>
      <a:srgbClr val="797B7E"/>
    </a:accent1>
    <a:accent2>
      <a:srgbClr val="F96A1B"/>
    </a:accent2>
    <a:accent3>
      <a:srgbClr val="08A1D9"/>
    </a:accent3>
    <a:accent4>
      <a:srgbClr val="7C984A"/>
    </a:accent4>
    <a:accent5>
      <a:srgbClr val="C2AD8D"/>
    </a:accent5>
    <a:accent6>
      <a:srgbClr val="506E94"/>
    </a:accent6>
    <a:hlink>
      <a:srgbClr val="5F5F5F"/>
    </a:hlink>
    <a:folHlink>
      <a:srgbClr val="969696"/>
    </a:folHlink>
  </a:clrScheme>
  <a:fontScheme name="Углы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微软雅黑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ＭＳ Ｐゴシック"/>
      <a:font script="Hang" typeface="맑은 고딕"/>
      <a:font script="Hans" typeface="隶书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Углы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20400000"/>
          </a:lightRig>
        </a:scene3d>
        <a:sp3d contourW="6350">
          <a:bevelT w="41275" h="19050" prst="angle"/>
          <a:contourClr>
            <a:schemeClr val="phClr">
              <a:shade val="25000"/>
              <a:satMod val="150000"/>
            </a:schemeClr>
          </a:contourClr>
        </a:sp3d>
      </a:effectStyle>
    </a:effectStyleLst>
    <a:bgFillStyleLst>
      <a:solidFill>
        <a:schemeClr val="phClr"/>
      </a:solidFill>
      <a:blipFill rotWithShape="1">
        <a:blip xmlns:r="http://schemas.openxmlformats.org/officeDocument/2006/relationships" r:embed="rId1">
          <a:duotone>
            <a:schemeClr val="phClr">
              <a:tint val="90000"/>
              <a:shade val="85000"/>
            </a:schemeClr>
            <a:schemeClr val="phClr">
              <a:tint val="95000"/>
              <a:shade val="99000"/>
            </a:schemeClr>
          </a:duotone>
        </a:blip>
        <a:tile tx="0" ty="0" sx="100000" sy="100000" flip="none" algn="tl"/>
      </a:blipFill>
      <a:blipFill rotWithShape="1">
        <a:blip xmlns:r="http://schemas.openxmlformats.org/officeDocument/2006/relationships" r:embed="rId2">
          <a:duotone>
            <a:schemeClr val="phClr">
              <a:tint val="93000"/>
              <a:shade val="85000"/>
            </a:schemeClr>
            <a:schemeClr val="phClr">
              <a:tint val="96000"/>
              <a:shade val="99000"/>
            </a:schemeClr>
          </a:duotone>
        </a:blip>
        <a:tile tx="0" ty="0" sx="90000" sy="90000" flip="none" algn="tl"/>
      </a:blipFill>
    </a:bgFillStyleLst>
  </a:fmtScheme>
</a:themeOverride>
</file>

<file path=ppt/theme/themeOverride15.xml><?xml version="1.0" encoding="utf-8"?>
<a:themeOverride xmlns:a="http://schemas.openxmlformats.org/drawingml/2006/main">
  <a:clrScheme name="Углы">
    <a:dk1>
      <a:srgbClr val="000000"/>
    </a:dk1>
    <a:lt1>
      <a:srgbClr val="FFFFFF"/>
    </a:lt1>
    <a:dk2>
      <a:srgbClr val="434342"/>
    </a:dk2>
    <a:lt2>
      <a:srgbClr val="CDD7D9"/>
    </a:lt2>
    <a:accent1>
      <a:srgbClr val="797B7E"/>
    </a:accent1>
    <a:accent2>
      <a:srgbClr val="F96A1B"/>
    </a:accent2>
    <a:accent3>
      <a:srgbClr val="08A1D9"/>
    </a:accent3>
    <a:accent4>
      <a:srgbClr val="7C984A"/>
    </a:accent4>
    <a:accent5>
      <a:srgbClr val="C2AD8D"/>
    </a:accent5>
    <a:accent6>
      <a:srgbClr val="506E94"/>
    </a:accent6>
    <a:hlink>
      <a:srgbClr val="5F5F5F"/>
    </a:hlink>
    <a:folHlink>
      <a:srgbClr val="969696"/>
    </a:folHlink>
  </a:clrScheme>
  <a:fontScheme name="Углы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微软雅黑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ＭＳ Ｐゴシック"/>
      <a:font script="Hang" typeface="맑은 고딕"/>
      <a:font script="Hans" typeface="隶书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Углы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20400000"/>
          </a:lightRig>
        </a:scene3d>
        <a:sp3d contourW="6350">
          <a:bevelT w="41275" h="19050" prst="angle"/>
          <a:contourClr>
            <a:schemeClr val="phClr">
              <a:shade val="25000"/>
              <a:satMod val="150000"/>
            </a:schemeClr>
          </a:contourClr>
        </a:sp3d>
      </a:effectStyle>
    </a:effectStyleLst>
    <a:bgFillStyleLst>
      <a:solidFill>
        <a:schemeClr val="phClr"/>
      </a:solidFill>
      <a:blipFill rotWithShape="1">
        <a:blip xmlns:r="http://schemas.openxmlformats.org/officeDocument/2006/relationships" r:embed="rId1">
          <a:duotone>
            <a:schemeClr val="phClr">
              <a:tint val="90000"/>
              <a:shade val="85000"/>
            </a:schemeClr>
            <a:schemeClr val="phClr">
              <a:tint val="95000"/>
              <a:shade val="99000"/>
            </a:schemeClr>
          </a:duotone>
        </a:blip>
        <a:tile tx="0" ty="0" sx="100000" sy="100000" flip="none" algn="tl"/>
      </a:blipFill>
      <a:blipFill rotWithShape="1">
        <a:blip xmlns:r="http://schemas.openxmlformats.org/officeDocument/2006/relationships" r:embed="rId2">
          <a:duotone>
            <a:schemeClr val="phClr">
              <a:tint val="93000"/>
              <a:shade val="85000"/>
            </a:schemeClr>
            <a:schemeClr val="phClr">
              <a:tint val="96000"/>
              <a:shade val="99000"/>
            </a:schemeClr>
          </a:duotone>
        </a:blip>
        <a:tile tx="0" ty="0" sx="90000" sy="90000" flip="none" algn="tl"/>
      </a:blipFill>
    </a:bgFillStyleLst>
  </a:fmtScheme>
</a:themeOverride>
</file>

<file path=ppt/theme/themeOverride2.xml><?xml version="1.0" encoding="utf-8"?>
<a:themeOverride xmlns:a="http://schemas.openxmlformats.org/drawingml/2006/main">
  <a:clrScheme name="Углы">
    <a:dk1>
      <a:srgbClr val="000000"/>
    </a:dk1>
    <a:lt1>
      <a:srgbClr val="FFFFFF"/>
    </a:lt1>
    <a:dk2>
      <a:srgbClr val="434342"/>
    </a:dk2>
    <a:lt2>
      <a:srgbClr val="CDD7D9"/>
    </a:lt2>
    <a:accent1>
      <a:srgbClr val="797B7E"/>
    </a:accent1>
    <a:accent2>
      <a:srgbClr val="F96A1B"/>
    </a:accent2>
    <a:accent3>
      <a:srgbClr val="08A1D9"/>
    </a:accent3>
    <a:accent4>
      <a:srgbClr val="7C984A"/>
    </a:accent4>
    <a:accent5>
      <a:srgbClr val="C2AD8D"/>
    </a:accent5>
    <a:accent6>
      <a:srgbClr val="506E94"/>
    </a:accent6>
    <a:hlink>
      <a:srgbClr val="5F5F5F"/>
    </a:hlink>
    <a:folHlink>
      <a:srgbClr val="969696"/>
    </a:folHlink>
  </a:clrScheme>
  <a:fontScheme name="Углы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微软雅黑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ＭＳ Ｐゴシック"/>
      <a:font script="Hang" typeface="맑은 고딕"/>
      <a:font script="Hans" typeface="隶书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Углы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20400000"/>
          </a:lightRig>
        </a:scene3d>
        <a:sp3d contourW="6350">
          <a:bevelT w="41275" h="19050" prst="angle"/>
          <a:contourClr>
            <a:schemeClr val="phClr">
              <a:shade val="25000"/>
              <a:satMod val="150000"/>
            </a:schemeClr>
          </a:contourClr>
        </a:sp3d>
      </a:effectStyle>
    </a:effectStyleLst>
    <a:bgFillStyleLst>
      <a:solidFill>
        <a:schemeClr val="phClr"/>
      </a:solidFill>
      <a:blipFill rotWithShape="1">
        <a:blip xmlns:r="http://schemas.openxmlformats.org/officeDocument/2006/relationships" r:embed="rId1">
          <a:duotone>
            <a:schemeClr val="phClr">
              <a:tint val="90000"/>
              <a:shade val="85000"/>
            </a:schemeClr>
            <a:schemeClr val="phClr">
              <a:tint val="95000"/>
              <a:shade val="99000"/>
            </a:schemeClr>
          </a:duotone>
        </a:blip>
        <a:tile tx="0" ty="0" sx="100000" sy="100000" flip="none" algn="tl"/>
      </a:blipFill>
      <a:blipFill rotWithShape="1">
        <a:blip xmlns:r="http://schemas.openxmlformats.org/officeDocument/2006/relationships" r:embed="rId2">
          <a:duotone>
            <a:schemeClr val="phClr">
              <a:tint val="93000"/>
              <a:shade val="85000"/>
            </a:schemeClr>
            <a:schemeClr val="phClr">
              <a:tint val="96000"/>
              <a:shade val="99000"/>
            </a:schemeClr>
          </a:duotone>
        </a:blip>
        <a:tile tx="0" ty="0" sx="90000" sy="90000" flip="none" algn="tl"/>
      </a:blipFill>
    </a:bgFillStyleLst>
  </a:fmtScheme>
</a:themeOverride>
</file>

<file path=ppt/theme/themeOverride3.xml><?xml version="1.0" encoding="utf-8"?>
<a:themeOverride xmlns:a="http://schemas.openxmlformats.org/drawingml/2006/main">
  <a:clrScheme name="Углы">
    <a:dk1>
      <a:srgbClr val="000000"/>
    </a:dk1>
    <a:lt1>
      <a:srgbClr val="FFFFFF"/>
    </a:lt1>
    <a:dk2>
      <a:srgbClr val="434342"/>
    </a:dk2>
    <a:lt2>
      <a:srgbClr val="CDD7D9"/>
    </a:lt2>
    <a:accent1>
      <a:srgbClr val="797B7E"/>
    </a:accent1>
    <a:accent2>
      <a:srgbClr val="F96A1B"/>
    </a:accent2>
    <a:accent3>
      <a:srgbClr val="08A1D9"/>
    </a:accent3>
    <a:accent4>
      <a:srgbClr val="7C984A"/>
    </a:accent4>
    <a:accent5>
      <a:srgbClr val="C2AD8D"/>
    </a:accent5>
    <a:accent6>
      <a:srgbClr val="506E94"/>
    </a:accent6>
    <a:hlink>
      <a:srgbClr val="5F5F5F"/>
    </a:hlink>
    <a:folHlink>
      <a:srgbClr val="969696"/>
    </a:folHlink>
  </a:clrScheme>
  <a:fontScheme name="Углы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微软雅黑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ＭＳ Ｐゴシック"/>
      <a:font script="Hang" typeface="맑은 고딕"/>
      <a:font script="Hans" typeface="隶书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Углы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20400000"/>
          </a:lightRig>
        </a:scene3d>
        <a:sp3d contourW="6350">
          <a:bevelT w="41275" h="19050" prst="angle"/>
          <a:contourClr>
            <a:schemeClr val="phClr">
              <a:shade val="25000"/>
              <a:satMod val="150000"/>
            </a:schemeClr>
          </a:contourClr>
        </a:sp3d>
      </a:effectStyle>
    </a:effectStyleLst>
    <a:bgFillStyleLst>
      <a:solidFill>
        <a:schemeClr val="phClr"/>
      </a:solidFill>
      <a:blipFill rotWithShape="1">
        <a:blip xmlns:r="http://schemas.openxmlformats.org/officeDocument/2006/relationships" r:embed="rId1">
          <a:duotone>
            <a:schemeClr val="phClr">
              <a:tint val="90000"/>
              <a:shade val="85000"/>
            </a:schemeClr>
            <a:schemeClr val="phClr">
              <a:tint val="95000"/>
              <a:shade val="99000"/>
            </a:schemeClr>
          </a:duotone>
        </a:blip>
        <a:tile tx="0" ty="0" sx="100000" sy="100000" flip="none" algn="tl"/>
      </a:blipFill>
      <a:blipFill rotWithShape="1">
        <a:blip xmlns:r="http://schemas.openxmlformats.org/officeDocument/2006/relationships" r:embed="rId2">
          <a:duotone>
            <a:schemeClr val="phClr">
              <a:tint val="93000"/>
              <a:shade val="85000"/>
            </a:schemeClr>
            <a:schemeClr val="phClr">
              <a:tint val="96000"/>
              <a:shade val="99000"/>
            </a:schemeClr>
          </a:duotone>
        </a:blip>
        <a:tile tx="0" ty="0" sx="90000" sy="90000" flip="none" algn="tl"/>
      </a:blipFill>
    </a:bgFillStyleLst>
  </a:fmtScheme>
</a:themeOverride>
</file>

<file path=ppt/theme/themeOverride4.xml><?xml version="1.0" encoding="utf-8"?>
<a:themeOverride xmlns:a="http://schemas.openxmlformats.org/drawingml/2006/main">
  <a:clrScheme name="Углы">
    <a:dk1>
      <a:srgbClr val="000000"/>
    </a:dk1>
    <a:lt1>
      <a:srgbClr val="FFFFFF"/>
    </a:lt1>
    <a:dk2>
      <a:srgbClr val="434342"/>
    </a:dk2>
    <a:lt2>
      <a:srgbClr val="CDD7D9"/>
    </a:lt2>
    <a:accent1>
      <a:srgbClr val="797B7E"/>
    </a:accent1>
    <a:accent2>
      <a:srgbClr val="F96A1B"/>
    </a:accent2>
    <a:accent3>
      <a:srgbClr val="08A1D9"/>
    </a:accent3>
    <a:accent4>
      <a:srgbClr val="7C984A"/>
    </a:accent4>
    <a:accent5>
      <a:srgbClr val="C2AD8D"/>
    </a:accent5>
    <a:accent6>
      <a:srgbClr val="506E94"/>
    </a:accent6>
    <a:hlink>
      <a:srgbClr val="5F5F5F"/>
    </a:hlink>
    <a:folHlink>
      <a:srgbClr val="969696"/>
    </a:folHlink>
  </a:clrScheme>
  <a:fontScheme name="Углы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微软雅黑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ＭＳ Ｐゴシック"/>
      <a:font script="Hang" typeface="맑은 고딕"/>
      <a:font script="Hans" typeface="隶书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Углы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20400000"/>
          </a:lightRig>
        </a:scene3d>
        <a:sp3d contourW="6350">
          <a:bevelT w="41275" h="19050" prst="angle"/>
          <a:contourClr>
            <a:schemeClr val="phClr">
              <a:shade val="25000"/>
              <a:satMod val="150000"/>
            </a:schemeClr>
          </a:contourClr>
        </a:sp3d>
      </a:effectStyle>
    </a:effectStyleLst>
    <a:bgFillStyleLst>
      <a:solidFill>
        <a:schemeClr val="phClr"/>
      </a:solidFill>
      <a:blipFill rotWithShape="1">
        <a:blip xmlns:r="http://schemas.openxmlformats.org/officeDocument/2006/relationships" r:embed="rId1">
          <a:duotone>
            <a:schemeClr val="phClr">
              <a:tint val="90000"/>
              <a:shade val="85000"/>
            </a:schemeClr>
            <a:schemeClr val="phClr">
              <a:tint val="95000"/>
              <a:shade val="99000"/>
            </a:schemeClr>
          </a:duotone>
        </a:blip>
        <a:tile tx="0" ty="0" sx="100000" sy="100000" flip="none" algn="tl"/>
      </a:blipFill>
      <a:blipFill rotWithShape="1">
        <a:blip xmlns:r="http://schemas.openxmlformats.org/officeDocument/2006/relationships" r:embed="rId2">
          <a:duotone>
            <a:schemeClr val="phClr">
              <a:tint val="93000"/>
              <a:shade val="85000"/>
            </a:schemeClr>
            <a:schemeClr val="phClr">
              <a:tint val="96000"/>
              <a:shade val="99000"/>
            </a:schemeClr>
          </a:duotone>
        </a:blip>
        <a:tile tx="0" ty="0" sx="90000" sy="90000" flip="none" algn="tl"/>
      </a:blipFill>
    </a:bgFillStyleLst>
  </a:fmtScheme>
</a:themeOverride>
</file>

<file path=ppt/theme/themeOverride5.xml><?xml version="1.0" encoding="utf-8"?>
<a:themeOverride xmlns:a="http://schemas.openxmlformats.org/drawingml/2006/main">
  <a:clrScheme name="Углы">
    <a:dk1>
      <a:srgbClr val="000000"/>
    </a:dk1>
    <a:lt1>
      <a:srgbClr val="FFFFFF"/>
    </a:lt1>
    <a:dk2>
      <a:srgbClr val="434342"/>
    </a:dk2>
    <a:lt2>
      <a:srgbClr val="CDD7D9"/>
    </a:lt2>
    <a:accent1>
      <a:srgbClr val="797B7E"/>
    </a:accent1>
    <a:accent2>
      <a:srgbClr val="F96A1B"/>
    </a:accent2>
    <a:accent3>
      <a:srgbClr val="08A1D9"/>
    </a:accent3>
    <a:accent4>
      <a:srgbClr val="7C984A"/>
    </a:accent4>
    <a:accent5>
      <a:srgbClr val="C2AD8D"/>
    </a:accent5>
    <a:accent6>
      <a:srgbClr val="506E94"/>
    </a:accent6>
    <a:hlink>
      <a:srgbClr val="5F5F5F"/>
    </a:hlink>
    <a:folHlink>
      <a:srgbClr val="969696"/>
    </a:folHlink>
  </a:clrScheme>
  <a:fontScheme name="Углы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微软雅黑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ＭＳ Ｐゴシック"/>
      <a:font script="Hang" typeface="맑은 고딕"/>
      <a:font script="Hans" typeface="隶书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Углы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20400000"/>
          </a:lightRig>
        </a:scene3d>
        <a:sp3d contourW="6350">
          <a:bevelT w="41275" h="19050" prst="angle"/>
          <a:contourClr>
            <a:schemeClr val="phClr">
              <a:shade val="25000"/>
              <a:satMod val="150000"/>
            </a:schemeClr>
          </a:contourClr>
        </a:sp3d>
      </a:effectStyle>
    </a:effectStyleLst>
    <a:bgFillStyleLst>
      <a:solidFill>
        <a:schemeClr val="phClr"/>
      </a:solidFill>
      <a:blipFill rotWithShape="1">
        <a:blip xmlns:r="http://schemas.openxmlformats.org/officeDocument/2006/relationships" r:embed="rId1">
          <a:duotone>
            <a:schemeClr val="phClr">
              <a:tint val="90000"/>
              <a:shade val="85000"/>
            </a:schemeClr>
            <a:schemeClr val="phClr">
              <a:tint val="95000"/>
              <a:shade val="99000"/>
            </a:schemeClr>
          </a:duotone>
        </a:blip>
        <a:tile tx="0" ty="0" sx="100000" sy="100000" flip="none" algn="tl"/>
      </a:blipFill>
      <a:blipFill rotWithShape="1">
        <a:blip xmlns:r="http://schemas.openxmlformats.org/officeDocument/2006/relationships" r:embed="rId2">
          <a:duotone>
            <a:schemeClr val="phClr">
              <a:tint val="93000"/>
              <a:shade val="85000"/>
            </a:schemeClr>
            <a:schemeClr val="phClr">
              <a:tint val="96000"/>
              <a:shade val="99000"/>
            </a:schemeClr>
          </a:duotone>
        </a:blip>
        <a:tile tx="0" ty="0" sx="90000" sy="90000" flip="none" algn="tl"/>
      </a:blipFill>
    </a:bgFillStyleLst>
  </a:fmtScheme>
</a:themeOverride>
</file>

<file path=ppt/theme/themeOverride6.xml><?xml version="1.0" encoding="utf-8"?>
<a:themeOverride xmlns:a="http://schemas.openxmlformats.org/drawingml/2006/main">
  <a:clrScheme name="Углы">
    <a:dk1>
      <a:srgbClr val="000000"/>
    </a:dk1>
    <a:lt1>
      <a:srgbClr val="FFFFFF"/>
    </a:lt1>
    <a:dk2>
      <a:srgbClr val="434342"/>
    </a:dk2>
    <a:lt2>
      <a:srgbClr val="CDD7D9"/>
    </a:lt2>
    <a:accent1>
      <a:srgbClr val="797B7E"/>
    </a:accent1>
    <a:accent2>
      <a:srgbClr val="F96A1B"/>
    </a:accent2>
    <a:accent3>
      <a:srgbClr val="08A1D9"/>
    </a:accent3>
    <a:accent4>
      <a:srgbClr val="7C984A"/>
    </a:accent4>
    <a:accent5>
      <a:srgbClr val="C2AD8D"/>
    </a:accent5>
    <a:accent6>
      <a:srgbClr val="506E94"/>
    </a:accent6>
    <a:hlink>
      <a:srgbClr val="5F5F5F"/>
    </a:hlink>
    <a:folHlink>
      <a:srgbClr val="969696"/>
    </a:folHlink>
  </a:clrScheme>
  <a:fontScheme name="Углы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微软雅黑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ＭＳ Ｐゴシック"/>
      <a:font script="Hang" typeface="맑은 고딕"/>
      <a:font script="Hans" typeface="隶书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Углы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20400000"/>
          </a:lightRig>
        </a:scene3d>
        <a:sp3d contourW="6350">
          <a:bevelT w="41275" h="19050" prst="angle"/>
          <a:contourClr>
            <a:schemeClr val="phClr">
              <a:shade val="25000"/>
              <a:satMod val="150000"/>
            </a:schemeClr>
          </a:contourClr>
        </a:sp3d>
      </a:effectStyle>
    </a:effectStyleLst>
    <a:bgFillStyleLst>
      <a:solidFill>
        <a:schemeClr val="phClr"/>
      </a:solidFill>
      <a:blipFill rotWithShape="1">
        <a:blip xmlns:r="http://schemas.openxmlformats.org/officeDocument/2006/relationships" r:embed="rId1">
          <a:duotone>
            <a:schemeClr val="phClr">
              <a:tint val="90000"/>
              <a:shade val="85000"/>
            </a:schemeClr>
            <a:schemeClr val="phClr">
              <a:tint val="95000"/>
              <a:shade val="99000"/>
            </a:schemeClr>
          </a:duotone>
        </a:blip>
        <a:tile tx="0" ty="0" sx="100000" sy="100000" flip="none" algn="tl"/>
      </a:blipFill>
      <a:blipFill rotWithShape="1">
        <a:blip xmlns:r="http://schemas.openxmlformats.org/officeDocument/2006/relationships" r:embed="rId2">
          <a:duotone>
            <a:schemeClr val="phClr">
              <a:tint val="93000"/>
              <a:shade val="85000"/>
            </a:schemeClr>
            <a:schemeClr val="phClr">
              <a:tint val="96000"/>
              <a:shade val="99000"/>
            </a:schemeClr>
          </a:duotone>
        </a:blip>
        <a:tile tx="0" ty="0" sx="90000" sy="90000" flip="none" algn="tl"/>
      </a:blipFill>
    </a:bgFillStyleLst>
  </a:fmtScheme>
</a:themeOverride>
</file>

<file path=ppt/theme/themeOverride7.xml><?xml version="1.0" encoding="utf-8"?>
<a:themeOverride xmlns:a="http://schemas.openxmlformats.org/drawingml/2006/main">
  <a:clrScheme name="Углы">
    <a:dk1>
      <a:srgbClr val="000000"/>
    </a:dk1>
    <a:lt1>
      <a:srgbClr val="FFFFFF"/>
    </a:lt1>
    <a:dk2>
      <a:srgbClr val="434342"/>
    </a:dk2>
    <a:lt2>
      <a:srgbClr val="CDD7D9"/>
    </a:lt2>
    <a:accent1>
      <a:srgbClr val="797B7E"/>
    </a:accent1>
    <a:accent2>
      <a:srgbClr val="F96A1B"/>
    </a:accent2>
    <a:accent3>
      <a:srgbClr val="08A1D9"/>
    </a:accent3>
    <a:accent4>
      <a:srgbClr val="7C984A"/>
    </a:accent4>
    <a:accent5>
      <a:srgbClr val="C2AD8D"/>
    </a:accent5>
    <a:accent6>
      <a:srgbClr val="506E94"/>
    </a:accent6>
    <a:hlink>
      <a:srgbClr val="5F5F5F"/>
    </a:hlink>
    <a:folHlink>
      <a:srgbClr val="969696"/>
    </a:folHlink>
  </a:clrScheme>
  <a:fontScheme name="Углы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微软雅黑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ＭＳ Ｐゴシック"/>
      <a:font script="Hang" typeface="맑은 고딕"/>
      <a:font script="Hans" typeface="隶书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Углы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20400000"/>
          </a:lightRig>
        </a:scene3d>
        <a:sp3d contourW="6350">
          <a:bevelT w="41275" h="19050" prst="angle"/>
          <a:contourClr>
            <a:schemeClr val="phClr">
              <a:shade val="25000"/>
              <a:satMod val="150000"/>
            </a:schemeClr>
          </a:contourClr>
        </a:sp3d>
      </a:effectStyle>
    </a:effectStyleLst>
    <a:bgFillStyleLst>
      <a:solidFill>
        <a:schemeClr val="phClr"/>
      </a:solidFill>
      <a:blipFill rotWithShape="1">
        <a:blip xmlns:r="http://schemas.openxmlformats.org/officeDocument/2006/relationships" r:embed="rId1">
          <a:duotone>
            <a:schemeClr val="phClr">
              <a:tint val="90000"/>
              <a:shade val="85000"/>
            </a:schemeClr>
            <a:schemeClr val="phClr">
              <a:tint val="95000"/>
              <a:shade val="99000"/>
            </a:schemeClr>
          </a:duotone>
        </a:blip>
        <a:tile tx="0" ty="0" sx="100000" sy="100000" flip="none" algn="tl"/>
      </a:blipFill>
      <a:blipFill rotWithShape="1">
        <a:blip xmlns:r="http://schemas.openxmlformats.org/officeDocument/2006/relationships" r:embed="rId2">
          <a:duotone>
            <a:schemeClr val="phClr">
              <a:tint val="93000"/>
              <a:shade val="85000"/>
            </a:schemeClr>
            <a:schemeClr val="phClr">
              <a:tint val="96000"/>
              <a:shade val="99000"/>
            </a:schemeClr>
          </a:duotone>
        </a:blip>
        <a:tile tx="0" ty="0" sx="90000" sy="90000" flip="none" algn="tl"/>
      </a:blipFill>
    </a:bgFillStyleLst>
  </a:fmtScheme>
</a:themeOverride>
</file>

<file path=ppt/theme/themeOverride8.xml><?xml version="1.0" encoding="utf-8"?>
<a:themeOverride xmlns:a="http://schemas.openxmlformats.org/drawingml/2006/main">
  <a:clrScheme name="Углы">
    <a:dk1>
      <a:srgbClr val="000000"/>
    </a:dk1>
    <a:lt1>
      <a:srgbClr val="FFFFFF"/>
    </a:lt1>
    <a:dk2>
      <a:srgbClr val="434342"/>
    </a:dk2>
    <a:lt2>
      <a:srgbClr val="CDD7D9"/>
    </a:lt2>
    <a:accent1>
      <a:srgbClr val="797B7E"/>
    </a:accent1>
    <a:accent2>
      <a:srgbClr val="F96A1B"/>
    </a:accent2>
    <a:accent3>
      <a:srgbClr val="08A1D9"/>
    </a:accent3>
    <a:accent4>
      <a:srgbClr val="7C984A"/>
    </a:accent4>
    <a:accent5>
      <a:srgbClr val="C2AD8D"/>
    </a:accent5>
    <a:accent6>
      <a:srgbClr val="506E94"/>
    </a:accent6>
    <a:hlink>
      <a:srgbClr val="5F5F5F"/>
    </a:hlink>
    <a:folHlink>
      <a:srgbClr val="969696"/>
    </a:folHlink>
  </a:clrScheme>
  <a:fontScheme name="Углы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微软雅黑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ＭＳ Ｐゴシック"/>
      <a:font script="Hang" typeface="맑은 고딕"/>
      <a:font script="Hans" typeface="隶书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Углы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20400000"/>
          </a:lightRig>
        </a:scene3d>
        <a:sp3d contourW="6350">
          <a:bevelT w="41275" h="19050" prst="angle"/>
          <a:contourClr>
            <a:schemeClr val="phClr">
              <a:shade val="25000"/>
              <a:satMod val="150000"/>
            </a:schemeClr>
          </a:contourClr>
        </a:sp3d>
      </a:effectStyle>
    </a:effectStyleLst>
    <a:bgFillStyleLst>
      <a:solidFill>
        <a:schemeClr val="phClr"/>
      </a:solidFill>
      <a:blipFill rotWithShape="1">
        <a:blip xmlns:r="http://schemas.openxmlformats.org/officeDocument/2006/relationships" r:embed="rId1">
          <a:duotone>
            <a:schemeClr val="phClr">
              <a:tint val="90000"/>
              <a:shade val="85000"/>
            </a:schemeClr>
            <a:schemeClr val="phClr">
              <a:tint val="95000"/>
              <a:shade val="99000"/>
            </a:schemeClr>
          </a:duotone>
        </a:blip>
        <a:tile tx="0" ty="0" sx="100000" sy="100000" flip="none" algn="tl"/>
      </a:blipFill>
      <a:blipFill rotWithShape="1">
        <a:blip xmlns:r="http://schemas.openxmlformats.org/officeDocument/2006/relationships" r:embed="rId2">
          <a:duotone>
            <a:schemeClr val="phClr">
              <a:tint val="93000"/>
              <a:shade val="85000"/>
            </a:schemeClr>
            <a:schemeClr val="phClr">
              <a:tint val="96000"/>
              <a:shade val="99000"/>
            </a:schemeClr>
          </a:duotone>
        </a:blip>
        <a:tile tx="0" ty="0" sx="90000" sy="90000" flip="none" algn="tl"/>
      </a:blipFill>
    </a:bgFillStyleLst>
  </a:fmtScheme>
</a:themeOverride>
</file>

<file path=ppt/theme/themeOverride9.xml><?xml version="1.0" encoding="utf-8"?>
<a:themeOverride xmlns:a="http://schemas.openxmlformats.org/drawingml/2006/main">
  <a:clrScheme name="Углы">
    <a:dk1>
      <a:srgbClr val="000000"/>
    </a:dk1>
    <a:lt1>
      <a:srgbClr val="FFFFFF"/>
    </a:lt1>
    <a:dk2>
      <a:srgbClr val="434342"/>
    </a:dk2>
    <a:lt2>
      <a:srgbClr val="CDD7D9"/>
    </a:lt2>
    <a:accent1>
      <a:srgbClr val="797B7E"/>
    </a:accent1>
    <a:accent2>
      <a:srgbClr val="F96A1B"/>
    </a:accent2>
    <a:accent3>
      <a:srgbClr val="08A1D9"/>
    </a:accent3>
    <a:accent4>
      <a:srgbClr val="7C984A"/>
    </a:accent4>
    <a:accent5>
      <a:srgbClr val="C2AD8D"/>
    </a:accent5>
    <a:accent6>
      <a:srgbClr val="506E94"/>
    </a:accent6>
    <a:hlink>
      <a:srgbClr val="5F5F5F"/>
    </a:hlink>
    <a:folHlink>
      <a:srgbClr val="969696"/>
    </a:folHlink>
  </a:clrScheme>
  <a:fontScheme name="Углы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微软雅黑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ＭＳ Ｐゴシック"/>
      <a:font script="Hang" typeface="맑은 고딕"/>
      <a:font script="Hans" typeface="隶书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Углы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20400000"/>
          </a:lightRig>
        </a:scene3d>
        <a:sp3d contourW="6350">
          <a:bevelT w="41275" h="19050" prst="angle"/>
          <a:contourClr>
            <a:schemeClr val="phClr">
              <a:shade val="25000"/>
              <a:satMod val="150000"/>
            </a:schemeClr>
          </a:contourClr>
        </a:sp3d>
      </a:effectStyle>
    </a:effectStyleLst>
    <a:bgFillStyleLst>
      <a:solidFill>
        <a:schemeClr val="phClr"/>
      </a:solidFill>
      <a:blipFill rotWithShape="1">
        <a:blip xmlns:r="http://schemas.openxmlformats.org/officeDocument/2006/relationships" r:embed="rId1">
          <a:duotone>
            <a:schemeClr val="phClr">
              <a:tint val="90000"/>
              <a:shade val="85000"/>
            </a:schemeClr>
            <a:schemeClr val="phClr">
              <a:tint val="95000"/>
              <a:shade val="99000"/>
            </a:schemeClr>
          </a:duotone>
        </a:blip>
        <a:tile tx="0" ty="0" sx="100000" sy="100000" flip="none" algn="tl"/>
      </a:blipFill>
      <a:blipFill rotWithShape="1">
        <a:blip xmlns:r="http://schemas.openxmlformats.org/officeDocument/2006/relationships" r:embed="rId2">
          <a:duotone>
            <a:schemeClr val="phClr">
              <a:tint val="93000"/>
              <a:shade val="85000"/>
            </a:schemeClr>
            <a:schemeClr val="phClr">
              <a:tint val="96000"/>
              <a:shade val="99000"/>
            </a:schemeClr>
          </a:duotone>
        </a:blip>
        <a:tile tx="0" ty="0" sx="90000" sy="9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2835</TotalTime>
  <Words>1306</Words>
  <Application>Microsoft Office PowerPoint</Application>
  <PresentationFormat>Экран (4:3)</PresentationFormat>
  <Paragraphs>319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Углы</vt:lpstr>
      <vt:lpstr>БЮДЖЕТ БОРСКОГО СЕЛЬСКОГО ПОСЕЛЕНИЯ НА 2020 ГОД</vt:lpstr>
      <vt:lpstr>БЮДЖЕТ БОРСКОГО СЕЛЬСКОГО ПОСЕЛЕНИЯ НА 2020 ГОД</vt:lpstr>
      <vt:lpstr>БЮДЖЕТ БОРСКОГО СЕЛЬСКОГО ПОСЕЛЕНИЯ НА 2020 ГОД</vt:lpstr>
      <vt:lpstr>БЮДЖЕТ БОРСКОГО СЕЛЬСКОГО ПОСЕЛЕНИЯ НА 2020 ГОД</vt:lpstr>
      <vt:lpstr>БЮДЖЕТ БОРСКОГО СЕЛЬСКОГО ПОСЕЛЕНИЯ НА 2020 ГОД</vt:lpstr>
      <vt:lpstr>БЮДЖЕТ БОРСКОГО СЕЛЬСКОГО ПОСЕЛЕНИЯ НА 2020 ГОД</vt:lpstr>
      <vt:lpstr>БЮДЖЕТ БОРСКОГО СЕЛЬСКОГО ПОСЕЛЕНИЯ НА 2020 ГОД</vt:lpstr>
      <vt:lpstr>МУНИЦИПАЛЬНАЯ ПРОГРАММА  БОРСКОГО СЕЛЬСКОГО ПОСЕЛЕНИЯ В 2020 ГОДУ </vt:lpstr>
      <vt:lpstr>МУНИЦИПАЛЬНАЯ ПРОГРАММА  БОРСКОГО СЕЛЬСКОГО ПОСЕЛЕНИЯ В 2020 ГОДУ </vt:lpstr>
      <vt:lpstr>МУНИЦИПАЛЬНАЯ ПРОГРАММА  БОРСКОГО СЕЛЬСКОГО ПОСЕЛЕНИЯ В 2020 ГОДУ </vt:lpstr>
      <vt:lpstr>МУНИЦИПАЛЬНАЯ ПРОГРАММА  БОРСКОГО СЕЛЬСКОГО ПОСЕЛЕНИЯ В 2020 ГОДУ </vt:lpstr>
      <vt:lpstr>МУНИЦИПАЛЬНАЯ ПРОГРАММА  БОРСКОГО СЕЛЬСКОГО ПОСЕЛЕНИЯ В 2020 ГОДУ </vt:lpstr>
      <vt:lpstr>МУНИЦИПАЛЬНАЯ ПРОГРАММА  БОРСКОГО СЕЛЬСКОГО ПОСЕЛЕНИЯ В 2020 ГОДУ </vt:lpstr>
      <vt:lpstr>МУНИЦИПАЛЬНАЯ ПРОГРАММА  БОРСКОГО СЕЛЬСКОГО ПОСЕЛЕНИЯ В 2020 ГОДУ </vt:lpstr>
      <vt:lpstr>МУНИЦИПАЛЬНАЯ ПРОГРАММА  БОРСКОГО СЕЛЬСКОГО ПОСЕЛЕНИЯ В 2020 ГОДУ </vt:lpstr>
      <vt:lpstr>МУНИЦИПАЛЬНАЯ ПРОГРАММА  БОРСКОГО СЕЛЬСКОГО ПОСЕЛЕНИЯ В 2020 ГОДУ </vt:lpstr>
      <vt:lpstr>МУНИЦИПАЛЬНАЯ ПРОГРАММА  БОРСКОГО СЕЛЬСКОГО ПОСЕЛЕНИЯ В 2020 ГОДУ </vt:lpstr>
      <vt:lpstr>МУНИЦИПАЛЬНАЯ ПРОГРАММА  БОРСКОГО СЕЛЬСКОГО ПОСЕЛЕНИЯ В 2020 ГОДУ </vt:lpstr>
      <vt:lpstr>МУНИЦИПАЛЬНАЯ ПРОГРАММА  БОРСКОГО СЕЛЬСКОГО ПОСЕЛЕНИЯ В 2020 ГОДУ </vt:lpstr>
      <vt:lpstr>МУНИЦИПАЛЬНАЯ ПРОГРАММА  БОРСКОГО СЕЛЬСКОГО ПОСЕЛЕНИЯ В 2020 ГОДУ </vt:lpstr>
      <vt:lpstr>МУНИЦИПАЛЬНАЯ ПРОГРАММА  БОРСКОГО СЕЛЬСКОГО ПОСЕЛЕНИЯ В 2020 ГОДУ </vt:lpstr>
      <vt:lpstr>МУНИЦИПАЛЬНАЯ ПРОГРАММА  БОРСКОГО СЕЛЬСКОГО ПОСЕЛЕНИЯ В 2020 ГОДУ </vt:lpstr>
      <vt:lpstr>МУНИЦИПАЛЬНАЯ ПРОГРАММА  БОРСКОГО СЕЛЬСКОГО ПОСЕЛЕНИЯ В 2020 ГОДУ </vt:lpstr>
      <vt:lpstr>МУНИЦИПАЛЬНАЯ ПРОГРАММА  БОРСКОГО СЕЛЬСКОГО ПОСЕЛЕНИЯ В 2020 ГОДУ </vt:lpstr>
      <vt:lpstr>МУНИЦИПАЛЬНАЯ ПРОГРАММА  БОРСКОГО СЕЛЬСКОГО ПОСЕЛЕНИЯ В 2020 ГОДУ </vt:lpstr>
      <vt:lpstr>МУНИЦИПАЛЬНАЯ ПРОГРАММА  БОРСКОГО СЕЛЬСКОГО ПОСЕЛЕНИЯ В 2020 ГОДУ </vt:lpstr>
      <vt:lpstr>МУНИЦИПАЛЬНАЯ ПРОГРАММА  БОРСКОГО СЕЛЬСКОГО ПОСЕЛЕНИЯ В 2020 ГОДУ </vt:lpstr>
      <vt:lpstr>МУНИЦИПАЛЬНАЯ ПРОГРАММА  БОРСКОГО СЕЛЬСКОГО ПОСЕЛЕНИЯ В 2020 ГОДУ </vt:lpstr>
      <vt:lpstr>МУНИЦИПАЛЬНАЯ ПРОГРАММА  БОРСКОГО СЕЛЬСКОГО ПОСЕЛЕНИЯ В 2020 ГОДУ </vt:lpstr>
      <vt:lpstr>МУНИЦИПАЛЬНАЯ ПРОГРАММА  БОРСКОГО СЕЛЬСКОГО ПОСЕЛЕНИЯ В 2020 ГОДУ </vt:lpstr>
      <vt:lpstr>МУНИЦИПАЛЬНАЯ ПРОГРАММА  БОРСКОГО СЕЛЬСКОГО ПОСЕЛЕНИЯ В 2020 ГОДУ </vt:lpstr>
      <vt:lpstr>МУНИЦИПАЛЬНАЯ ПРОГРАММА  БОРСКОГО СЕЛЬСКОГО ПОСЕЛЕНИЯ В 2020 ГОДУ </vt:lpstr>
      <vt:lpstr>МУНИЦИПАЛЬНАЯ ПРОГРАММА  БОРСКОГО СЕЛЬСКОГО ПОСЕЛЕНИЯ В 2020 ГОДУ </vt:lpstr>
      <vt:lpstr>МУНИЦИПАЛЬНАЯ ПРОГРАММА  БОРСКОГО СЕЛЬСКОГО ПОСЕЛЕНИЯ В 2020 ГОДУ </vt:lpstr>
      <vt:lpstr>МУНИЦИПАЛЬНАЯ ПРОГРАММА  БОРСКОГО СЕЛЬСКОГО ПОСЕЛЕНИЯ В 2020 ГОДУ </vt:lpstr>
      <vt:lpstr>МУНИЦИПАЛЬНАЯ ПРОГРАММА  БОРСКОГО СЕЛЬСКОГО ПОСЕЛЕНИЯ В 2020 ГОДУ </vt:lpstr>
      <vt:lpstr>МУНИЦИПАЛЬНАЯ ПРОГРАММА  БОРСКОГО СЕЛЬСКОГО ПОСЕЛЕНИЯ В 2020 ГОДУ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207</cp:revision>
  <dcterms:created xsi:type="dcterms:W3CDTF">2021-02-04T11:21:37Z</dcterms:created>
  <dcterms:modified xsi:type="dcterms:W3CDTF">2021-03-03T17:01:58Z</dcterms:modified>
</cp:coreProperties>
</file>