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6" r:id="rId5"/>
    <p:sldId id="274" r:id="rId6"/>
    <p:sldId id="358" r:id="rId7"/>
    <p:sldId id="360" r:id="rId8"/>
    <p:sldId id="259" r:id="rId9"/>
    <p:sldId id="370" r:id="rId10"/>
    <p:sldId id="362" r:id="rId11"/>
    <p:sldId id="371" r:id="rId12"/>
    <p:sldId id="363" r:id="rId13"/>
    <p:sldId id="288" r:id="rId14"/>
    <p:sldId id="291" r:id="rId15"/>
    <p:sldId id="289" r:id="rId16"/>
    <p:sldId id="297" r:id="rId17"/>
    <p:sldId id="292" r:id="rId18"/>
    <p:sldId id="294" r:id="rId19"/>
    <p:sldId id="388" r:id="rId20"/>
    <p:sldId id="295" r:id="rId21"/>
    <p:sldId id="354" r:id="rId22"/>
    <p:sldId id="389" r:id="rId23"/>
    <p:sldId id="390" r:id="rId24"/>
    <p:sldId id="391" r:id="rId25"/>
    <p:sldId id="269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274" autoAdjust="0"/>
  </p:normalViewPr>
  <p:slideViewPr>
    <p:cSldViewPr snapToGrid="0" showGuides="1">
      <p:cViewPr>
        <p:scale>
          <a:sx n="110" d="100"/>
          <a:sy n="110" d="100"/>
        </p:scale>
        <p:origin x="264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8233267716534"/>
          <c:y val="3.421149073675861E-2"/>
          <c:w val="0.8702551673228347"/>
          <c:h val="0.76977578518046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(оценка)</c:v>
                </c:pt>
                <c:pt idx="2">
                  <c:v>2023 год (прогноз)</c:v>
                </c:pt>
                <c:pt idx="3">
                  <c:v>2024 год (прогноз)</c:v>
                </c:pt>
                <c:pt idx="4">
                  <c:v>2025 год (прогноз)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3272</c:v>
                </c:pt>
                <c:pt idx="1">
                  <c:v>3261</c:v>
                </c:pt>
                <c:pt idx="2">
                  <c:v>3252</c:v>
                </c:pt>
                <c:pt idx="3">
                  <c:v>3245</c:v>
                </c:pt>
                <c:pt idx="4">
                  <c:v>3240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D-418F-93AE-AA78DE0BDB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(оценка)</c:v>
                </c:pt>
                <c:pt idx="2">
                  <c:v>2023 год (прогноз)</c:v>
                </c:pt>
                <c:pt idx="3">
                  <c:v>2024 год (прогноз)</c:v>
                </c:pt>
                <c:pt idx="4">
                  <c:v>2025 год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98D-418F-93AE-AA78DE0BDB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(оценка)</c:v>
                </c:pt>
                <c:pt idx="2">
                  <c:v>2023 год (прогноз)</c:v>
                </c:pt>
                <c:pt idx="3">
                  <c:v>2024 год (прогноз)</c:v>
                </c:pt>
                <c:pt idx="4">
                  <c:v>2025 год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98D-418F-93AE-AA78DE0BD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886336"/>
        <c:axId val="159892224"/>
      </c:barChart>
      <c:catAx>
        <c:axId val="15988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92224"/>
        <c:crosses val="autoZero"/>
        <c:auto val="1"/>
        <c:lblAlgn val="ctr"/>
        <c:lblOffset val="100"/>
        <c:noMultiLvlLbl val="0"/>
      </c:catAx>
      <c:valAx>
        <c:axId val="159892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98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2758366141733"/>
          <c:y val="2.471595144152381E-2"/>
          <c:w val="0.81372404035433121"/>
          <c:h val="0.87873536844866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(оценка)</c:v>
                </c:pt>
                <c:pt idx="4">
                  <c:v>2021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</c:v>
                </c:pt>
                <c:pt idx="1">
                  <c:v>104.6</c:v>
                </c:pt>
                <c:pt idx="2">
                  <c:v>109</c:v>
                </c:pt>
                <c:pt idx="3">
                  <c:v>115.5</c:v>
                </c:pt>
                <c:pt idx="4">
                  <c:v>106.2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6-43CD-A5EF-271064C3C6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(оценка)</c:v>
                </c:pt>
                <c:pt idx="4">
                  <c:v>2021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116-43CD-A5EF-271064C3C6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(оценка)</c:v>
                </c:pt>
                <c:pt idx="4">
                  <c:v>2021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116-43CD-A5EF-271064C3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68768"/>
        <c:axId val="169970304"/>
      </c:barChart>
      <c:catAx>
        <c:axId val="169968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970304"/>
        <c:crosses val="autoZero"/>
        <c:auto val="1"/>
        <c:lblAlgn val="ctr"/>
        <c:lblOffset val="100"/>
        <c:noMultiLvlLbl val="0"/>
      </c:catAx>
      <c:valAx>
        <c:axId val="16997030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69968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
ДОХОДНОЙ ЧАСТИ БЮДЖЕТА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9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F9-4A24-B371-7B7707B0AB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F9-4A24-B371-7B7707B0ABE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81.8</c:v>
                </c:pt>
                <c:pt idx="1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9-4A24-B371-7B7707B0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8591333207821"/>
          <c:y val="0.31978843417578345"/>
          <c:w val="0.6677260543605289"/>
          <c:h val="0.6521481259108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explosion val="3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32E9-4DE2-ADA1-C0DD06E9F7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2E9-4DE2-ADA1-C0DD06E9F7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2E9-4DE2-ADA1-C0DD06E9F7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2E9-4DE2-ADA1-C0DD06E9F7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2E9-4DE2-ADA1-C0DD06E9F7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32E9-4DE2-ADA1-C0DD06E9F7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2E9-4DE2-ADA1-C0DD06E9F73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32E9-4DE2-ADA1-C0DD06E9F734}"/>
              </c:ext>
            </c:extLst>
          </c:dPt>
          <c:dLbls>
            <c:dLbl>
              <c:idx val="0"/>
              <c:layout>
                <c:manualLayout>
                  <c:x val="-0.3516512420293792"/>
                  <c:y val="-4.0307068473295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ВОПРОСЫ </a:t>
                    </a:r>
                  </a:p>
                  <a:p>
                    <a:pPr>
                      <a:defRPr/>
                    </a:pP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13 048,2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7275393378636"/>
                      <c:h val="0.13526234773721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E9-4DE2-ADA1-C0DD06E9F734}"/>
                </c:ext>
              </c:extLst>
            </c:dLbl>
            <c:dLbl>
              <c:idx val="1"/>
              <c:layout>
                <c:manualLayout>
                  <c:x val="-8.4843598062399883E-2"/>
                  <c:y val="-1.97338785477667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ОБОРОНА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299,6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9-4DE2-ADA1-C0DD06E9F734}"/>
                </c:ext>
              </c:extLst>
            </c:dLbl>
            <c:dLbl>
              <c:idx val="2"/>
              <c:layout>
                <c:manualLayout>
                  <c:x val="-3.3471634097746256E-2"/>
                  <c:y val="-0.192405315840726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БЕЗОПАСНОСТЬ И ПРАВООХРАНИТЕЛЬНАЯ ДЕЯТЕЛЬНОСТЬ</a:t>
                    </a:r>
                  </a:p>
                  <a:p>
                    <a:pPr>
                      <a:defRPr/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819,0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356430612512"/>
                      <c:h val="0.22334803740362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E9-4DE2-ADA1-C0DD06E9F734}"/>
                </c:ext>
              </c:extLst>
            </c:dLbl>
            <c:dLbl>
              <c:idx val="3"/>
              <c:layout>
                <c:manualLayout>
                  <c:x val="-5.7674200291501235E-2"/>
                  <c:y val="-0.288114626797395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</a:t>
                    </a:r>
                  </a:p>
                  <a:p>
                    <a:pPr>
                      <a:defRPr/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2 618,4 ТЫСЯЧ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E9-4DE2-ADA1-C0DD06E9F734}"/>
                </c:ext>
              </c:extLst>
            </c:dLbl>
            <c:dLbl>
              <c:idx val="4"/>
              <c:layout>
                <c:manualLayout>
                  <c:x val="2.6632432476705485E-2"/>
                  <c:y val="-4.8508515013208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</a:t>
                    </a:r>
                  </a:p>
                  <a:p>
                    <a:pPr>
                      <a:defRPr/>
                    </a:pPr>
                    <a:r>
                      <a:rPr lang="ru-RU" sz="16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12 755,8 ТЫСЯЧ РУБЛЕЙ</a:t>
                    </a:r>
                    <a:endParaRPr lang="ru-RU" sz="16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7562849892143"/>
                      <c:h val="0.1962346370968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2E9-4DE2-ADA1-C0DD06E9F734}"/>
                </c:ext>
              </c:extLst>
            </c:dLbl>
            <c:dLbl>
              <c:idx val="5"/>
              <c:layout>
                <c:manualLayout>
                  <c:x val="-0.18560607012848648"/>
                  <c:y val="-9.8669392738833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ОБРАЗОВАНИЕ</a:t>
                    </a:r>
                  </a:p>
                  <a:p>
                    <a:pPr>
                      <a:defRPr/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150,0 ТЫСЯЧ РУБЛЕЙ</a:t>
                    </a:r>
                    <a:endParaRPr lang="ru-RU" sz="18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041487553215032E-2"/>
                  <c:y val="-9.2749229174503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 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292,0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E9-4DE2-ADA1-C0DD06E9F734}"/>
                </c:ext>
              </c:extLst>
            </c:dLbl>
            <c:dLbl>
              <c:idx val="7"/>
              <c:layout>
                <c:manualLayout>
                  <c:x val="0.13495722321107598"/>
                  <c:y val="0.138137149834367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ОБСЛУЖИВАНИЕ ГОСУДАРСТВЕНОГО (МУНИЦИПАЛЬНОГО) ДОЛГА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20,0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E9-4DE2-ADA1-C0DD06E9F734}"/>
                </c:ext>
              </c:extLst>
            </c:dLbl>
            <c:dLbl>
              <c:idx val="8"/>
              <c:layout>
                <c:manualLayout>
                  <c:x val="2.7807203711973812E-2"/>
                  <c:y val="0.21509927617065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 И КИНЕМАТОГРАФИЯ</a:t>
                    </a:r>
                    <a:endPara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10 554,0 ТЫСЯЧ РУБЛЕЙ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E9-4DE2-ADA1-C0DD06E9F734}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700</c:v>
                </c:pt>
                <c:pt idx="6">
                  <c:v>1000</c:v>
                </c:pt>
                <c:pt idx="7">
                  <c:v>1300</c:v>
                </c:pt>
                <c:pt idx="8">
                  <c:v>800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32.200000000000003</c:v>
                </c:pt>
                <c:pt idx="1">
                  <c:v>0.7</c:v>
                </c:pt>
                <c:pt idx="2">
                  <c:v>2</c:v>
                </c:pt>
                <c:pt idx="3">
                  <c:v>6.5</c:v>
                </c:pt>
                <c:pt idx="4">
                  <c:v>31.5</c:v>
                </c:pt>
                <c:pt idx="5">
                  <c:v>0.4</c:v>
                </c:pt>
                <c:pt idx="6">
                  <c:v>0.7</c:v>
                </c:pt>
                <c:pt idx="7">
                  <c:v>0.05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9-4DE2-ADA1-C0DD06E9F7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5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5D8-4686-A95C-882171F9A9D3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D8-4686-A95C-882171F9A9D3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СРЕДСТВА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D8-4686-A95C-882171F9A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3DD90-88F5-4A13-A704-FF898E142505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762A22-9FDF-4BEF-BC4D-F02124E04060}">
      <dgm:prSet phldrT="[Текст]" custT="1"/>
      <dgm:spPr>
        <a:xfrm rot="16200000">
          <a:off x="-1224311" y="1224331"/>
          <a:ext cx="3475583" cy="1026920"/>
        </a:xfrm>
        <a:solidFill>
          <a:schemeClr val="accent1"/>
        </a:solidFill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ДОХОДЫ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D62838FC-2536-411C-B8AF-A95E68709666}" type="parTrans" cxnId="{B39F4627-D203-4A71-B86C-D3EBD292CDF4}">
      <dgm:prSet/>
      <dgm:spPr/>
      <dgm:t>
        <a:bodyPr/>
        <a:lstStyle/>
        <a:p>
          <a:endParaRPr lang="ru-RU"/>
        </a:p>
      </dgm:t>
    </dgm:pt>
    <dgm:pt modelId="{FA487CB5-0445-4BAF-B9A2-C4EFFF7D14F0}" type="sibTrans" cxnId="{B39F4627-D203-4A71-B86C-D3EBD292CDF4}">
      <dgm:prSet/>
      <dgm:spPr/>
      <dgm:t>
        <a:bodyPr/>
        <a:lstStyle/>
        <a:p>
          <a:endParaRPr lang="ru-RU"/>
        </a:p>
      </dgm:t>
    </dgm:pt>
    <dgm:pt modelId="{9F0FA32C-39AC-48B4-90AA-130B098355E7}">
      <dgm:prSet phldrT="[Текст]" custT="1"/>
      <dgm:spPr>
        <a:xfrm rot="16200000">
          <a:off x="625014" y="576169"/>
          <a:ext cx="3475583" cy="2323244"/>
        </a:xfrm>
        <a:solidFill>
          <a:schemeClr val="accent3"/>
        </a:solidFill>
      </dgm:spPr>
      <dgm:t>
        <a:bodyPr/>
        <a:lstStyle/>
        <a:p>
          <a:r>
            <a:rPr lang="ru-RU" sz="1800" b="1" dirty="0" smtClean="0">
              <a:latin typeface="Calibri"/>
              <a:ea typeface="+mn-ea"/>
              <a:cs typeface="+mn-cs"/>
            </a:rPr>
            <a:t>РАСХОДЫ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3531F896-2258-49BE-8AA6-1BC415EDD5F6}" type="parTrans" cxnId="{8F6990E1-B57C-49DD-BEF4-A1A14A4434A2}">
      <dgm:prSet/>
      <dgm:spPr/>
      <dgm:t>
        <a:bodyPr/>
        <a:lstStyle/>
        <a:p>
          <a:endParaRPr lang="ru-RU"/>
        </a:p>
      </dgm:t>
    </dgm:pt>
    <dgm:pt modelId="{521B9708-D588-4006-8D17-64008918C9C2}" type="sibTrans" cxnId="{8F6990E1-B57C-49DD-BEF4-A1A14A4434A2}">
      <dgm:prSet/>
      <dgm:spPr/>
      <dgm:t>
        <a:bodyPr/>
        <a:lstStyle/>
        <a:p>
          <a:endParaRPr lang="ru-RU"/>
        </a:p>
      </dgm:t>
    </dgm:pt>
    <dgm:pt modelId="{11799B81-A23D-4B2F-9578-DF6432D99980}" type="pres">
      <dgm:prSet presAssocID="{6D23DD90-88F5-4A13-A704-FF898E142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BE4C7-BDAB-4535-BD7B-1734688FD6E2}" type="pres">
      <dgm:prSet presAssocID="{D2762A22-9FDF-4BEF-BC4D-F02124E04060}" presName="node" presStyleLbl="node1" presStyleIdx="0" presStyleCnt="2" custScaleX="59805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680A5E93-012A-49C6-83B8-8623768D458C}" type="pres">
      <dgm:prSet presAssocID="{FA487CB5-0445-4BAF-B9A2-C4EFFF7D14F0}" presName="sibTrans" presStyleCnt="0"/>
      <dgm:spPr/>
      <dgm:t>
        <a:bodyPr/>
        <a:lstStyle/>
        <a:p>
          <a:endParaRPr lang="ru-RU"/>
        </a:p>
      </dgm:t>
    </dgm:pt>
    <dgm:pt modelId="{FB8CCAE0-A355-4017-B94E-2EA9C586C11F}" type="pres">
      <dgm:prSet presAssocID="{9F0FA32C-39AC-48B4-90AA-130B098355E7}" presName="node" presStyleLbl="node1" presStyleIdx="1" presStyleCnt="2" custScaleX="133222" custLinFactNeighborX="-33449" custLinFactNeighborY="-78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2632CACA-7171-4096-984B-39EB4B0DAEEE}" type="presOf" srcId="{6D23DD90-88F5-4A13-A704-FF898E142505}" destId="{11799B81-A23D-4B2F-9578-DF6432D99980}" srcOrd="0" destOrd="0" presId="urn:microsoft.com/office/officeart/2005/8/layout/hList6"/>
    <dgm:cxn modelId="{57BF8EA0-459D-4DC4-8D41-75B61670B05D}" type="presOf" srcId="{D2762A22-9FDF-4BEF-BC4D-F02124E04060}" destId="{FA1BE4C7-BDAB-4535-BD7B-1734688FD6E2}" srcOrd="0" destOrd="0" presId="urn:microsoft.com/office/officeart/2005/8/layout/hList6"/>
    <dgm:cxn modelId="{B39F4627-D203-4A71-B86C-D3EBD292CDF4}" srcId="{6D23DD90-88F5-4A13-A704-FF898E142505}" destId="{D2762A22-9FDF-4BEF-BC4D-F02124E04060}" srcOrd="0" destOrd="0" parTransId="{D62838FC-2536-411C-B8AF-A95E68709666}" sibTransId="{FA487CB5-0445-4BAF-B9A2-C4EFFF7D14F0}"/>
    <dgm:cxn modelId="{955E4C62-0F08-4CBF-824A-2771F6644ABD}" type="presOf" srcId="{9F0FA32C-39AC-48B4-90AA-130B098355E7}" destId="{FB8CCAE0-A355-4017-B94E-2EA9C586C11F}" srcOrd="0" destOrd="0" presId="urn:microsoft.com/office/officeart/2005/8/layout/hList6"/>
    <dgm:cxn modelId="{8F6990E1-B57C-49DD-BEF4-A1A14A4434A2}" srcId="{6D23DD90-88F5-4A13-A704-FF898E142505}" destId="{9F0FA32C-39AC-48B4-90AA-130B098355E7}" srcOrd="1" destOrd="0" parTransId="{3531F896-2258-49BE-8AA6-1BC415EDD5F6}" sibTransId="{521B9708-D588-4006-8D17-64008918C9C2}"/>
    <dgm:cxn modelId="{FA40D311-D996-400B-B633-8AA424419D64}" type="presParOf" srcId="{11799B81-A23D-4B2F-9578-DF6432D99980}" destId="{FA1BE4C7-BDAB-4535-BD7B-1734688FD6E2}" srcOrd="0" destOrd="0" presId="urn:microsoft.com/office/officeart/2005/8/layout/hList6"/>
    <dgm:cxn modelId="{6C05F733-DA5C-4265-AACA-B4D830A548C8}" type="presParOf" srcId="{11799B81-A23D-4B2F-9578-DF6432D99980}" destId="{680A5E93-012A-49C6-83B8-8623768D458C}" srcOrd="1" destOrd="0" presId="urn:microsoft.com/office/officeart/2005/8/layout/hList6"/>
    <dgm:cxn modelId="{20379C6B-8202-446C-86DF-57064DD3ABB8}" type="presParOf" srcId="{11799B81-A23D-4B2F-9578-DF6432D99980}" destId="{FB8CCAE0-A355-4017-B94E-2EA9C586C11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3DD90-88F5-4A13-A704-FF898E142505}" type="doc">
      <dgm:prSet loTypeId="urn:microsoft.com/office/officeart/2005/8/layout/hList6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2762A22-9FDF-4BEF-BC4D-F02124E04060}">
      <dgm:prSet phldrT="[Текст]" custT="1"/>
      <dgm:spPr>
        <a:xfrm rot="16200000">
          <a:off x="-570299" y="571280"/>
          <a:ext cx="3528392" cy="2385831"/>
        </a:xfrm>
        <a:solidFill>
          <a:schemeClr val="accent1"/>
        </a:solidFill>
      </dgm:spPr>
      <dgm:t>
        <a:bodyPr/>
        <a:lstStyle/>
        <a:p>
          <a:r>
            <a:rPr lang="ru-RU" sz="1800" b="1" dirty="0" smtClean="0">
              <a:latin typeface="Calibri"/>
              <a:ea typeface="+mn-ea"/>
              <a:cs typeface="+mn-cs"/>
            </a:rPr>
            <a:t>ДОХОДЫ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D62838FC-2536-411C-B8AF-A95E68709666}" type="parTrans" cxnId="{B39F4627-D203-4A71-B86C-D3EBD292CDF4}">
      <dgm:prSet/>
      <dgm:spPr/>
      <dgm:t>
        <a:bodyPr/>
        <a:lstStyle/>
        <a:p>
          <a:endParaRPr lang="ru-RU"/>
        </a:p>
      </dgm:t>
    </dgm:pt>
    <dgm:pt modelId="{FA487CB5-0445-4BAF-B9A2-C4EFFF7D14F0}" type="sibTrans" cxnId="{B39F4627-D203-4A71-B86C-D3EBD292CDF4}">
      <dgm:prSet/>
      <dgm:spPr/>
      <dgm:t>
        <a:bodyPr/>
        <a:lstStyle/>
        <a:p>
          <a:endParaRPr lang="ru-RU"/>
        </a:p>
      </dgm:t>
    </dgm:pt>
    <dgm:pt modelId="{9F0FA32C-39AC-48B4-90AA-130B098355E7}">
      <dgm:prSet phldrT="[Текст]" custT="1"/>
      <dgm:spPr>
        <a:xfrm rot="16200000">
          <a:off x="1498818" y="1207727"/>
          <a:ext cx="3228090" cy="1263104"/>
        </a:xfrm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РАСХОДЫ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521B9708-D588-4006-8D17-64008918C9C2}" type="sibTrans" cxnId="{8F6990E1-B57C-49DD-BEF4-A1A14A4434A2}">
      <dgm:prSet/>
      <dgm:spPr/>
      <dgm:t>
        <a:bodyPr/>
        <a:lstStyle/>
        <a:p>
          <a:endParaRPr lang="ru-RU"/>
        </a:p>
      </dgm:t>
    </dgm:pt>
    <dgm:pt modelId="{3531F896-2258-49BE-8AA6-1BC415EDD5F6}" type="parTrans" cxnId="{8F6990E1-B57C-49DD-BEF4-A1A14A4434A2}">
      <dgm:prSet/>
      <dgm:spPr/>
      <dgm:t>
        <a:bodyPr/>
        <a:lstStyle/>
        <a:p>
          <a:endParaRPr lang="ru-RU"/>
        </a:p>
      </dgm:t>
    </dgm:pt>
    <dgm:pt modelId="{11799B81-A23D-4B2F-9578-DF6432D99980}" type="pres">
      <dgm:prSet presAssocID="{6D23DD90-88F5-4A13-A704-FF898E142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BE4C7-BDAB-4535-BD7B-1734688FD6E2}" type="pres">
      <dgm:prSet presAssocID="{D2762A22-9FDF-4BEF-BC4D-F02124E04060}" presName="node" presStyleLbl="node1" presStyleIdx="0" presStyleCnt="2" custScaleX="156071" custLinFactX="-19364" custLinFactNeighborX="-100000" custLinFactNeighborY="5180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680A5E93-012A-49C6-83B8-8623768D458C}" type="pres">
      <dgm:prSet presAssocID="{FA487CB5-0445-4BAF-B9A2-C4EFFF7D14F0}" presName="sibTrans" presStyleCnt="0"/>
      <dgm:spPr/>
      <dgm:t>
        <a:bodyPr/>
        <a:lstStyle/>
        <a:p>
          <a:endParaRPr lang="ru-RU"/>
        </a:p>
      </dgm:t>
    </dgm:pt>
    <dgm:pt modelId="{FB8CCAE0-A355-4017-B94E-2EA9C586C11F}" type="pres">
      <dgm:prSet presAssocID="{9F0FA32C-39AC-48B4-90AA-130B098355E7}" presName="node" presStyleLbl="node1" presStyleIdx="1" presStyleCnt="2" custScaleX="83046" custScaleY="91489" custLinFactNeighborX="37972" custLinFactNeighborY="249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EDE5BFB4-85AB-484D-A83D-255768E34FA7}" type="presOf" srcId="{6D23DD90-88F5-4A13-A704-FF898E142505}" destId="{11799B81-A23D-4B2F-9578-DF6432D99980}" srcOrd="0" destOrd="0" presId="urn:microsoft.com/office/officeart/2005/8/layout/hList6"/>
    <dgm:cxn modelId="{0254D499-98DB-47A6-99E8-5C94AD06B5E8}" type="presOf" srcId="{9F0FA32C-39AC-48B4-90AA-130B098355E7}" destId="{FB8CCAE0-A355-4017-B94E-2EA9C586C11F}" srcOrd="0" destOrd="0" presId="urn:microsoft.com/office/officeart/2005/8/layout/hList6"/>
    <dgm:cxn modelId="{B39F4627-D203-4A71-B86C-D3EBD292CDF4}" srcId="{6D23DD90-88F5-4A13-A704-FF898E142505}" destId="{D2762A22-9FDF-4BEF-BC4D-F02124E04060}" srcOrd="0" destOrd="0" parTransId="{D62838FC-2536-411C-B8AF-A95E68709666}" sibTransId="{FA487CB5-0445-4BAF-B9A2-C4EFFF7D14F0}"/>
    <dgm:cxn modelId="{0ADCF06A-7D92-4B3F-98E5-8581BDB28FF6}" type="presOf" srcId="{D2762A22-9FDF-4BEF-BC4D-F02124E04060}" destId="{FA1BE4C7-BDAB-4535-BD7B-1734688FD6E2}" srcOrd="0" destOrd="0" presId="urn:microsoft.com/office/officeart/2005/8/layout/hList6"/>
    <dgm:cxn modelId="{8F6990E1-B57C-49DD-BEF4-A1A14A4434A2}" srcId="{6D23DD90-88F5-4A13-A704-FF898E142505}" destId="{9F0FA32C-39AC-48B4-90AA-130B098355E7}" srcOrd="1" destOrd="0" parTransId="{3531F896-2258-49BE-8AA6-1BC415EDD5F6}" sibTransId="{521B9708-D588-4006-8D17-64008918C9C2}"/>
    <dgm:cxn modelId="{9D4B0BD1-1729-4A84-AFC8-BAFE279BAB2B}" type="presParOf" srcId="{11799B81-A23D-4B2F-9578-DF6432D99980}" destId="{FA1BE4C7-BDAB-4535-BD7B-1734688FD6E2}" srcOrd="0" destOrd="0" presId="urn:microsoft.com/office/officeart/2005/8/layout/hList6"/>
    <dgm:cxn modelId="{D33E2171-2110-49EC-90B5-31AE8BD19D9C}" type="presParOf" srcId="{11799B81-A23D-4B2F-9578-DF6432D99980}" destId="{680A5E93-012A-49C6-83B8-8623768D458C}" srcOrd="1" destOrd="0" presId="urn:microsoft.com/office/officeart/2005/8/layout/hList6"/>
    <dgm:cxn modelId="{A92CFC19-8F06-4B5F-81FF-8687C31394A1}" type="presParOf" srcId="{11799B81-A23D-4B2F-9578-DF6432D99980}" destId="{FB8CCAE0-A355-4017-B94E-2EA9C586C11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93A49-E154-4FDA-AB1F-4B78C5A6BA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F0E14-8476-4385-9427-FAC26328DADB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глава </a:t>
          </a:r>
          <a:r>
            <a:rPr lang="ru-RU" sz="2000" b="0" i="0" baseline="0" dirty="0" smtClean="0"/>
            <a:t>Борского сельского поселения;</a:t>
          </a:r>
          <a:endParaRPr lang="ru-RU" sz="2000" b="0" i="0" baseline="0" dirty="0"/>
        </a:p>
      </dgm:t>
    </dgm:pt>
    <dgm:pt modelId="{739C0344-7527-4470-9F49-DFE7910BADCB}" type="parTrans" cxnId="{B97A3A93-3678-4298-95E4-AA030F69B2EA}">
      <dgm:prSet/>
      <dgm:spPr/>
      <dgm:t>
        <a:bodyPr/>
        <a:lstStyle/>
        <a:p>
          <a:endParaRPr lang="ru-RU"/>
        </a:p>
      </dgm:t>
    </dgm:pt>
    <dgm:pt modelId="{A55347AE-3DD6-47B2-91D3-1651DC4069DB}" type="sibTrans" cxnId="{B97A3A93-3678-4298-95E4-AA030F69B2EA}">
      <dgm:prSet/>
      <dgm:spPr/>
      <dgm:t>
        <a:bodyPr/>
        <a:lstStyle/>
        <a:p>
          <a:endParaRPr lang="ru-RU"/>
        </a:p>
      </dgm:t>
    </dgm:pt>
    <dgm:pt modelId="{6B72D12C-0DD5-43A2-9065-975748EF9B75}">
      <dgm:prSet custT="1"/>
      <dgm:spPr/>
      <dgm:t>
        <a:bodyPr/>
        <a:lstStyle/>
        <a:p>
          <a:pPr rtl="0"/>
          <a:r>
            <a:rPr lang="ru-RU" sz="2000" b="0" i="0" baseline="0" dirty="0" smtClean="0"/>
            <a:t>совет </a:t>
          </a:r>
          <a:r>
            <a:rPr lang="ru-RU" sz="2000" b="0" i="0" baseline="0" dirty="0" smtClean="0"/>
            <a:t>депутатов Борского сельского поселения</a:t>
          </a:r>
          <a:endParaRPr lang="ru-RU" sz="2000" b="0" i="0" baseline="0" dirty="0"/>
        </a:p>
      </dgm:t>
    </dgm:pt>
    <dgm:pt modelId="{4AEFCF18-2CF4-41B0-A96B-61870D939ECF}" type="parTrans" cxnId="{F1BA312E-8E51-4FD6-8DCF-068CEED4F4D6}">
      <dgm:prSet/>
      <dgm:spPr/>
      <dgm:t>
        <a:bodyPr/>
        <a:lstStyle/>
        <a:p>
          <a:endParaRPr lang="ru-RU"/>
        </a:p>
      </dgm:t>
    </dgm:pt>
    <dgm:pt modelId="{ACFCFDF8-BB3C-4D4D-8D9F-E84A540DC64F}" type="sibTrans" cxnId="{F1BA312E-8E51-4FD6-8DCF-068CEED4F4D6}">
      <dgm:prSet/>
      <dgm:spPr/>
      <dgm:t>
        <a:bodyPr/>
        <a:lstStyle/>
        <a:p>
          <a:endParaRPr lang="ru-RU"/>
        </a:p>
      </dgm:t>
    </dgm:pt>
    <dgm:pt modelId="{FFCEF1D7-C0D6-4F5B-8695-1146351B6DC5}">
      <dgm:prSet custT="1"/>
      <dgm:spPr/>
      <dgm:t>
        <a:bodyPr/>
        <a:lstStyle/>
        <a:p>
          <a:pPr rtl="0"/>
          <a:r>
            <a:rPr lang="ru-RU" sz="2000" b="0" i="0" baseline="0" dirty="0" smtClean="0"/>
            <a:t>администрация Борского сельского поселения</a:t>
          </a:r>
          <a:endParaRPr lang="ru-RU" sz="2000" b="0" i="0" baseline="0" dirty="0"/>
        </a:p>
      </dgm:t>
    </dgm:pt>
    <dgm:pt modelId="{B0AB759B-01A9-41ED-AC29-31D72977EC2E}" type="parTrans" cxnId="{A6ABFD1B-4B83-475B-B0AA-42C73547742B}">
      <dgm:prSet/>
      <dgm:spPr/>
      <dgm:t>
        <a:bodyPr/>
        <a:lstStyle/>
        <a:p>
          <a:endParaRPr lang="ru-RU"/>
        </a:p>
      </dgm:t>
    </dgm:pt>
    <dgm:pt modelId="{CFED3DAE-35DF-4C58-B26E-C9624315EE83}" type="sibTrans" cxnId="{A6ABFD1B-4B83-475B-B0AA-42C73547742B}">
      <dgm:prSet/>
      <dgm:spPr/>
      <dgm:t>
        <a:bodyPr/>
        <a:lstStyle/>
        <a:p>
          <a:endParaRPr lang="ru-RU"/>
        </a:p>
      </dgm:t>
    </dgm:pt>
    <dgm:pt modelId="{000018FB-46E8-4225-A085-416C836113CD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распорядители (распорядители) бюджетных </a:t>
          </a:r>
          <a:r>
            <a:rPr lang="ru-RU" sz="2000" b="0" i="0" baseline="0" dirty="0" smtClean="0"/>
            <a:t>средств</a:t>
          </a:r>
          <a:endParaRPr lang="ru-RU" sz="2000" b="0" i="0" baseline="0" dirty="0"/>
        </a:p>
      </dgm:t>
    </dgm:pt>
    <dgm:pt modelId="{5E2651AF-F661-43B6-9B0D-3FEE6DEB5526}" type="parTrans" cxnId="{15D75176-87DD-48CC-AB03-CAD3F013F445}">
      <dgm:prSet/>
      <dgm:spPr/>
      <dgm:t>
        <a:bodyPr/>
        <a:lstStyle/>
        <a:p>
          <a:endParaRPr lang="ru-RU"/>
        </a:p>
      </dgm:t>
    </dgm:pt>
    <dgm:pt modelId="{514873F1-5B9B-4787-9A07-509988826D48}" type="sibTrans" cxnId="{15D75176-87DD-48CC-AB03-CAD3F013F445}">
      <dgm:prSet/>
      <dgm:spPr/>
      <dgm:t>
        <a:bodyPr/>
        <a:lstStyle/>
        <a:p>
          <a:endParaRPr lang="ru-RU"/>
        </a:p>
      </dgm:t>
    </dgm:pt>
    <dgm:pt modelId="{2914C803-D996-4DEC-9FAC-858642EB7DB9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администраторы (администраторы) доходов </a:t>
          </a:r>
          <a:r>
            <a:rPr lang="ru-RU" sz="2000" b="0" i="0" baseline="0" dirty="0" smtClean="0"/>
            <a:t>бюджета</a:t>
          </a:r>
          <a:endParaRPr lang="ru-RU" sz="2000" b="0" i="0" baseline="0" dirty="0"/>
        </a:p>
      </dgm:t>
    </dgm:pt>
    <dgm:pt modelId="{8DAC78A6-52ED-4451-B693-3D7D79DF6F64}" type="parTrans" cxnId="{3725F7C3-B306-45B6-A09B-9E9069D47E0C}">
      <dgm:prSet/>
      <dgm:spPr/>
      <dgm:t>
        <a:bodyPr/>
        <a:lstStyle/>
        <a:p>
          <a:endParaRPr lang="ru-RU"/>
        </a:p>
      </dgm:t>
    </dgm:pt>
    <dgm:pt modelId="{997CB2F9-BE9A-48DC-BE2F-C58818550D2E}" type="sibTrans" cxnId="{3725F7C3-B306-45B6-A09B-9E9069D47E0C}">
      <dgm:prSet/>
      <dgm:spPr/>
      <dgm:t>
        <a:bodyPr/>
        <a:lstStyle/>
        <a:p>
          <a:endParaRPr lang="ru-RU"/>
        </a:p>
      </dgm:t>
    </dgm:pt>
    <dgm:pt modelId="{281A62B2-66A5-4496-A0B2-52EA32D56A79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администраторы (администраторы) источников финансирования дефицита </a:t>
          </a:r>
          <a:r>
            <a:rPr lang="ru-RU" sz="2000" b="0" i="0" baseline="0" dirty="0" smtClean="0"/>
            <a:t>бюджета</a:t>
          </a:r>
          <a:endParaRPr lang="ru-RU" sz="2000" b="0" i="0" baseline="0" dirty="0"/>
        </a:p>
      </dgm:t>
    </dgm:pt>
    <dgm:pt modelId="{A2C80A3F-A429-4B92-867E-C627E0482B93}" type="parTrans" cxnId="{9D19C099-E03C-4A7F-91E2-ABC4B1DC79F6}">
      <dgm:prSet/>
      <dgm:spPr/>
      <dgm:t>
        <a:bodyPr/>
        <a:lstStyle/>
        <a:p>
          <a:endParaRPr lang="ru-RU"/>
        </a:p>
      </dgm:t>
    </dgm:pt>
    <dgm:pt modelId="{12C417C1-D25E-48A1-9762-6B0513103ED1}" type="sibTrans" cxnId="{9D19C099-E03C-4A7F-91E2-ABC4B1DC79F6}">
      <dgm:prSet/>
      <dgm:spPr/>
      <dgm:t>
        <a:bodyPr/>
        <a:lstStyle/>
        <a:p>
          <a:endParaRPr lang="ru-RU"/>
        </a:p>
      </dgm:t>
    </dgm:pt>
    <dgm:pt modelId="{6CB9BD45-B18C-482A-837D-B812DAE7FE4F}" type="pres">
      <dgm:prSet presAssocID="{47993A49-E154-4FDA-AB1F-4B78C5A6B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C3A1E-F314-4BD3-B19B-C23411301755}" type="pres">
      <dgm:prSet presAssocID="{5D3F0E14-8476-4385-9427-FAC26328DADB}" presName="linNode" presStyleCnt="0"/>
      <dgm:spPr/>
    </dgm:pt>
    <dgm:pt modelId="{17B6DA87-C591-432F-91C0-3BE4F3DF4071}" type="pres">
      <dgm:prSet presAssocID="{5D3F0E14-8476-4385-9427-FAC26328DADB}" presName="parentText" presStyleLbl="node1" presStyleIdx="0" presStyleCnt="6" custScaleX="223704" custScaleY="94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18EB-C42D-45C1-BA58-9C8C3EECA814}" type="pres">
      <dgm:prSet presAssocID="{A55347AE-3DD6-47B2-91D3-1651DC4069DB}" presName="sp" presStyleCnt="0"/>
      <dgm:spPr/>
    </dgm:pt>
    <dgm:pt modelId="{3A8CD273-98A0-4EC0-9F33-B38E546A4127}" type="pres">
      <dgm:prSet presAssocID="{6B72D12C-0DD5-43A2-9065-975748EF9B75}" presName="linNode" presStyleCnt="0"/>
      <dgm:spPr/>
    </dgm:pt>
    <dgm:pt modelId="{330504B3-108F-4DB9-92A2-E51CE2B3FC7C}" type="pres">
      <dgm:prSet presAssocID="{6B72D12C-0DD5-43A2-9065-975748EF9B75}" presName="parentText" presStyleLbl="node1" presStyleIdx="1" presStyleCnt="6" custScaleX="224358" custScaleY="86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E2036-674D-4CE1-928F-52DBF0AD3528}" type="pres">
      <dgm:prSet presAssocID="{ACFCFDF8-BB3C-4D4D-8D9F-E84A540DC64F}" presName="sp" presStyleCnt="0"/>
      <dgm:spPr/>
    </dgm:pt>
    <dgm:pt modelId="{211643C6-790E-4F16-959B-089CBA751923}" type="pres">
      <dgm:prSet presAssocID="{FFCEF1D7-C0D6-4F5B-8695-1146351B6DC5}" presName="linNode" presStyleCnt="0"/>
      <dgm:spPr/>
    </dgm:pt>
    <dgm:pt modelId="{53D0EC01-2B0A-43D2-B864-A823197D000A}" type="pres">
      <dgm:prSet presAssocID="{FFCEF1D7-C0D6-4F5B-8695-1146351B6DC5}" presName="parentText" presStyleLbl="node1" presStyleIdx="2" presStyleCnt="6" custScaleX="224758" custScaleY="88677" custLinFactNeighborX="0" custLinFactNeighborY="-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C1961-E55A-43B3-8B03-784795687733}" type="pres">
      <dgm:prSet presAssocID="{CFED3DAE-35DF-4C58-B26E-C9624315EE83}" presName="sp" presStyleCnt="0"/>
      <dgm:spPr/>
    </dgm:pt>
    <dgm:pt modelId="{3573BC70-BB85-4C45-8061-630DB2C44E0D}" type="pres">
      <dgm:prSet presAssocID="{000018FB-46E8-4225-A085-416C836113CD}" presName="linNode" presStyleCnt="0"/>
      <dgm:spPr/>
    </dgm:pt>
    <dgm:pt modelId="{C90A9AE2-1B33-474A-969D-A30C4DD132F4}" type="pres">
      <dgm:prSet presAssocID="{000018FB-46E8-4225-A085-416C836113CD}" presName="parentText" presStyleLbl="node1" presStyleIdx="3" presStyleCnt="6" custScaleX="225288" custScaleY="89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5BC8-EBAE-4BE2-8757-380BB5FCCFD4}" type="pres">
      <dgm:prSet presAssocID="{514873F1-5B9B-4787-9A07-509988826D48}" presName="sp" presStyleCnt="0"/>
      <dgm:spPr/>
    </dgm:pt>
    <dgm:pt modelId="{AD7CEF17-9D0F-4D24-ACC6-F837E9498780}" type="pres">
      <dgm:prSet presAssocID="{2914C803-D996-4DEC-9FAC-858642EB7DB9}" presName="linNode" presStyleCnt="0"/>
      <dgm:spPr/>
    </dgm:pt>
    <dgm:pt modelId="{7C74DC21-E656-4318-ABEA-80CFDDBB3781}" type="pres">
      <dgm:prSet presAssocID="{2914C803-D996-4DEC-9FAC-858642EB7DB9}" presName="parentText" presStyleLbl="node1" presStyleIdx="4" presStyleCnt="6" custScaleX="225288" custScaleY="83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A373B-C1D0-42C9-9A21-98A6797C049D}" type="pres">
      <dgm:prSet presAssocID="{997CB2F9-BE9A-48DC-BE2F-C58818550D2E}" presName="sp" presStyleCnt="0"/>
      <dgm:spPr/>
    </dgm:pt>
    <dgm:pt modelId="{7B9CDB49-6E2E-43F8-BC25-6D09DE455BF5}" type="pres">
      <dgm:prSet presAssocID="{281A62B2-66A5-4496-A0B2-52EA32D56A79}" presName="linNode" presStyleCnt="0"/>
      <dgm:spPr/>
    </dgm:pt>
    <dgm:pt modelId="{5CCA0D6E-3C14-4D00-A7E1-17167A30AA00}" type="pres">
      <dgm:prSet presAssocID="{281A62B2-66A5-4496-A0B2-52EA32D56A79}" presName="parentText" presStyleLbl="node1" presStyleIdx="5" presStyleCnt="6" custScaleX="225288" custScaleY="94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9D6AE-B2A1-487F-945C-8E09ED35B475}" type="presOf" srcId="{281A62B2-66A5-4496-A0B2-52EA32D56A79}" destId="{5CCA0D6E-3C14-4D00-A7E1-17167A30AA00}" srcOrd="0" destOrd="0" presId="urn:microsoft.com/office/officeart/2005/8/layout/vList5"/>
    <dgm:cxn modelId="{9D19C099-E03C-4A7F-91E2-ABC4B1DC79F6}" srcId="{47993A49-E154-4FDA-AB1F-4B78C5A6BAEE}" destId="{281A62B2-66A5-4496-A0B2-52EA32D56A79}" srcOrd="5" destOrd="0" parTransId="{A2C80A3F-A429-4B92-867E-C627E0482B93}" sibTransId="{12C417C1-D25E-48A1-9762-6B0513103ED1}"/>
    <dgm:cxn modelId="{3725F7C3-B306-45B6-A09B-9E9069D47E0C}" srcId="{47993A49-E154-4FDA-AB1F-4B78C5A6BAEE}" destId="{2914C803-D996-4DEC-9FAC-858642EB7DB9}" srcOrd="4" destOrd="0" parTransId="{8DAC78A6-52ED-4451-B693-3D7D79DF6F64}" sibTransId="{997CB2F9-BE9A-48DC-BE2F-C58818550D2E}"/>
    <dgm:cxn modelId="{D31795FA-F17B-4229-BF74-A0F0E2F7D4F3}" type="presOf" srcId="{47993A49-E154-4FDA-AB1F-4B78C5A6BAEE}" destId="{6CB9BD45-B18C-482A-837D-B812DAE7FE4F}" srcOrd="0" destOrd="0" presId="urn:microsoft.com/office/officeart/2005/8/layout/vList5"/>
    <dgm:cxn modelId="{4C755507-C759-4D63-8136-9EA558E2D123}" type="presOf" srcId="{6B72D12C-0DD5-43A2-9065-975748EF9B75}" destId="{330504B3-108F-4DB9-92A2-E51CE2B3FC7C}" srcOrd="0" destOrd="0" presId="urn:microsoft.com/office/officeart/2005/8/layout/vList5"/>
    <dgm:cxn modelId="{D6FFE0F7-54FF-4C90-92A9-D413D27C9349}" type="presOf" srcId="{5D3F0E14-8476-4385-9427-FAC26328DADB}" destId="{17B6DA87-C591-432F-91C0-3BE4F3DF4071}" srcOrd="0" destOrd="0" presId="urn:microsoft.com/office/officeart/2005/8/layout/vList5"/>
    <dgm:cxn modelId="{15D75176-87DD-48CC-AB03-CAD3F013F445}" srcId="{47993A49-E154-4FDA-AB1F-4B78C5A6BAEE}" destId="{000018FB-46E8-4225-A085-416C836113CD}" srcOrd="3" destOrd="0" parTransId="{5E2651AF-F661-43B6-9B0D-3FEE6DEB5526}" sibTransId="{514873F1-5B9B-4787-9A07-509988826D48}"/>
    <dgm:cxn modelId="{F1BA312E-8E51-4FD6-8DCF-068CEED4F4D6}" srcId="{47993A49-E154-4FDA-AB1F-4B78C5A6BAEE}" destId="{6B72D12C-0DD5-43A2-9065-975748EF9B75}" srcOrd="1" destOrd="0" parTransId="{4AEFCF18-2CF4-41B0-A96B-61870D939ECF}" sibTransId="{ACFCFDF8-BB3C-4D4D-8D9F-E84A540DC64F}"/>
    <dgm:cxn modelId="{A6ABFD1B-4B83-475B-B0AA-42C73547742B}" srcId="{47993A49-E154-4FDA-AB1F-4B78C5A6BAEE}" destId="{FFCEF1D7-C0D6-4F5B-8695-1146351B6DC5}" srcOrd="2" destOrd="0" parTransId="{B0AB759B-01A9-41ED-AC29-31D72977EC2E}" sibTransId="{CFED3DAE-35DF-4C58-B26E-C9624315EE83}"/>
    <dgm:cxn modelId="{B43ED3E3-B635-4B62-B464-BFBC82AEB607}" type="presOf" srcId="{2914C803-D996-4DEC-9FAC-858642EB7DB9}" destId="{7C74DC21-E656-4318-ABEA-80CFDDBB3781}" srcOrd="0" destOrd="0" presId="urn:microsoft.com/office/officeart/2005/8/layout/vList5"/>
    <dgm:cxn modelId="{66D78847-CA4B-408D-891C-6FE86EC713D0}" type="presOf" srcId="{000018FB-46E8-4225-A085-416C836113CD}" destId="{C90A9AE2-1B33-474A-969D-A30C4DD132F4}" srcOrd="0" destOrd="0" presId="urn:microsoft.com/office/officeart/2005/8/layout/vList5"/>
    <dgm:cxn modelId="{B97A3A93-3678-4298-95E4-AA030F69B2EA}" srcId="{47993A49-E154-4FDA-AB1F-4B78C5A6BAEE}" destId="{5D3F0E14-8476-4385-9427-FAC26328DADB}" srcOrd="0" destOrd="0" parTransId="{739C0344-7527-4470-9F49-DFE7910BADCB}" sibTransId="{A55347AE-3DD6-47B2-91D3-1651DC4069DB}"/>
    <dgm:cxn modelId="{9E29E3AE-6368-48D2-BD15-E3DA98DBB291}" type="presOf" srcId="{FFCEF1D7-C0D6-4F5B-8695-1146351B6DC5}" destId="{53D0EC01-2B0A-43D2-B864-A823197D000A}" srcOrd="0" destOrd="0" presId="urn:microsoft.com/office/officeart/2005/8/layout/vList5"/>
    <dgm:cxn modelId="{90815279-BB89-41B7-83E8-A818BDEF1CB1}" type="presParOf" srcId="{6CB9BD45-B18C-482A-837D-B812DAE7FE4F}" destId="{06FC3A1E-F314-4BD3-B19B-C23411301755}" srcOrd="0" destOrd="0" presId="urn:microsoft.com/office/officeart/2005/8/layout/vList5"/>
    <dgm:cxn modelId="{0401C210-D7AB-4234-B0A7-8E41DCB36107}" type="presParOf" srcId="{06FC3A1E-F314-4BD3-B19B-C23411301755}" destId="{17B6DA87-C591-432F-91C0-3BE4F3DF4071}" srcOrd="0" destOrd="0" presId="urn:microsoft.com/office/officeart/2005/8/layout/vList5"/>
    <dgm:cxn modelId="{7030C799-36DA-46D7-A30F-F355E3D4C2F0}" type="presParOf" srcId="{6CB9BD45-B18C-482A-837D-B812DAE7FE4F}" destId="{36CF18EB-C42D-45C1-BA58-9C8C3EECA814}" srcOrd="1" destOrd="0" presId="urn:microsoft.com/office/officeart/2005/8/layout/vList5"/>
    <dgm:cxn modelId="{C8F3BE5B-6E2C-4F77-9474-BB2E7B45A2D6}" type="presParOf" srcId="{6CB9BD45-B18C-482A-837D-B812DAE7FE4F}" destId="{3A8CD273-98A0-4EC0-9F33-B38E546A4127}" srcOrd="2" destOrd="0" presId="urn:microsoft.com/office/officeart/2005/8/layout/vList5"/>
    <dgm:cxn modelId="{3E675755-907F-4B63-B7B4-757F5129F4EB}" type="presParOf" srcId="{3A8CD273-98A0-4EC0-9F33-B38E546A4127}" destId="{330504B3-108F-4DB9-92A2-E51CE2B3FC7C}" srcOrd="0" destOrd="0" presId="urn:microsoft.com/office/officeart/2005/8/layout/vList5"/>
    <dgm:cxn modelId="{4F6E0312-72CD-4952-BF2E-4BEC3C8DF025}" type="presParOf" srcId="{6CB9BD45-B18C-482A-837D-B812DAE7FE4F}" destId="{CABE2036-674D-4CE1-928F-52DBF0AD3528}" srcOrd="3" destOrd="0" presId="urn:microsoft.com/office/officeart/2005/8/layout/vList5"/>
    <dgm:cxn modelId="{FBE58D7A-D7BA-4888-BBB0-5B07EC16B778}" type="presParOf" srcId="{6CB9BD45-B18C-482A-837D-B812DAE7FE4F}" destId="{211643C6-790E-4F16-959B-089CBA751923}" srcOrd="4" destOrd="0" presId="urn:microsoft.com/office/officeart/2005/8/layout/vList5"/>
    <dgm:cxn modelId="{CC1EDD8F-4908-4D55-AF77-E3E166A36F73}" type="presParOf" srcId="{211643C6-790E-4F16-959B-089CBA751923}" destId="{53D0EC01-2B0A-43D2-B864-A823197D000A}" srcOrd="0" destOrd="0" presId="urn:microsoft.com/office/officeart/2005/8/layout/vList5"/>
    <dgm:cxn modelId="{AD324A31-1CF5-4EBB-8024-EA666DA899D4}" type="presParOf" srcId="{6CB9BD45-B18C-482A-837D-B812DAE7FE4F}" destId="{049C1961-E55A-43B3-8B03-784795687733}" srcOrd="5" destOrd="0" presId="urn:microsoft.com/office/officeart/2005/8/layout/vList5"/>
    <dgm:cxn modelId="{B8A88015-AC18-4C74-8BCE-C8E22D26D94F}" type="presParOf" srcId="{6CB9BD45-B18C-482A-837D-B812DAE7FE4F}" destId="{3573BC70-BB85-4C45-8061-630DB2C44E0D}" srcOrd="6" destOrd="0" presId="urn:microsoft.com/office/officeart/2005/8/layout/vList5"/>
    <dgm:cxn modelId="{9BC228F6-923E-4630-9C91-F8041AD57CE9}" type="presParOf" srcId="{3573BC70-BB85-4C45-8061-630DB2C44E0D}" destId="{C90A9AE2-1B33-474A-969D-A30C4DD132F4}" srcOrd="0" destOrd="0" presId="urn:microsoft.com/office/officeart/2005/8/layout/vList5"/>
    <dgm:cxn modelId="{596E2055-73A6-41D4-8873-9566959EB71C}" type="presParOf" srcId="{6CB9BD45-B18C-482A-837D-B812DAE7FE4F}" destId="{FAA85BC8-EBAE-4BE2-8757-380BB5FCCFD4}" srcOrd="7" destOrd="0" presId="urn:microsoft.com/office/officeart/2005/8/layout/vList5"/>
    <dgm:cxn modelId="{A086A1EB-A541-4CAD-9B4D-320D8D42F8CA}" type="presParOf" srcId="{6CB9BD45-B18C-482A-837D-B812DAE7FE4F}" destId="{AD7CEF17-9D0F-4D24-ACC6-F837E9498780}" srcOrd="8" destOrd="0" presId="urn:microsoft.com/office/officeart/2005/8/layout/vList5"/>
    <dgm:cxn modelId="{5F65D663-3083-4177-B18F-0EA3F574B53F}" type="presParOf" srcId="{AD7CEF17-9D0F-4D24-ACC6-F837E9498780}" destId="{7C74DC21-E656-4318-ABEA-80CFDDBB3781}" srcOrd="0" destOrd="0" presId="urn:microsoft.com/office/officeart/2005/8/layout/vList5"/>
    <dgm:cxn modelId="{67030C9C-2453-49F2-8690-199D8D53677E}" type="presParOf" srcId="{6CB9BD45-B18C-482A-837D-B812DAE7FE4F}" destId="{024A373B-C1D0-42C9-9A21-98A6797C049D}" srcOrd="9" destOrd="0" presId="urn:microsoft.com/office/officeart/2005/8/layout/vList5"/>
    <dgm:cxn modelId="{9F05FD57-7151-4B1B-A965-7A89FF193A10}" type="presParOf" srcId="{6CB9BD45-B18C-482A-837D-B812DAE7FE4F}" destId="{7B9CDB49-6E2E-43F8-BC25-6D09DE455BF5}" srcOrd="10" destOrd="0" presId="urn:microsoft.com/office/officeart/2005/8/layout/vList5"/>
    <dgm:cxn modelId="{61697EFD-5A57-4897-BB64-12BA88ABB9EC}" type="presParOf" srcId="{7B9CDB49-6E2E-43F8-BC25-6D09DE455BF5}" destId="{5CCA0D6E-3C14-4D00-A7E1-17167A30AA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D7D4C-39C8-4504-8744-E568736D03AF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45A987-70F6-4E99-BDD5-9ED5031BC34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6620E-3921-4891-8C81-3312A59AEE05}" type="parTrans" cxnId="{C4503171-A14E-491E-B5AB-DBDBF0D5658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CE3E5FB-8C89-4152-B711-AAF4FC9C670D}" type="sibTrans" cxnId="{C4503171-A14E-491E-B5AB-DBDBF0D56585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5D4ECFD2-2C93-424E-A447-711EBB6EA88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AD19F-8311-4CC7-BB50-E26632DCB801}" type="parTrans" cxnId="{ED7E2722-14BE-4B3A-9648-3534523E125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724B54A-F767-4E81-85EF-AE2BF22D5146}" type="sibTrans" cxnId="{ED7E2722-14BE-4B3A-9648-3534523E1255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D44B1CC-05C6-4CE5-9720-F5F6B2646B0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CABE8-DF1E-461C-8D75-FF8C99CE091E}" type="parTrans" cxnId="{66435964-4403-4CAB-A506-84AA1ED9F76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6C39AB3-FDA1-4014-91AC-7E2D556DD527}" type="sibTrans" cxnId="{66435964-4403-4CAB-A506-84AA1ED9F767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B7B69A9-A64E-48F6-A42A-C61B9EAB45E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DEBD4-0FF1-4332-A392-957294B47F29}" type="parTrans" cxnId="{30521E4C-A70B-4A1F-A8BA-64675E7308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C59263-7D89-4208-AA86-62FD8307B8F9}" type="sibTrans" cxnId="{30521E4C-A70B-4A1F-A8BA-64675E7308DF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F08683F1-F930-4D4B-B58B-750519C6B13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809D5-5468-4ABD-BB78-3CE4FC61A696}" type="parTrans" cxnId="{86E41D70-6A30-4EE0-8D57-AE578601E41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B7201B0-A336-4F5F-B50B-B8F79088D45C}" type="sibTrans" cxnId="{86E41D70-6A30-4EE0-8D57-AE578601E416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7D7A4A4B-17BC-47AA-9FCB-0FE1C4B033F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355D3-EAAE-4738-8D46-455E930A4043}" type="parTrans" cxnId="{7D89C91C-0A94-4EA4-B852-41F31139DE0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963CE94-9246-4975-A8B6-45CDE69D0C81}" type="sibTrans" cxnId="{7D89C91C-0A94-4EA4-B852-41F31139DE0C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3632D2B-55A7-482A-81D2-2B17636D75B5}" type="pres">
      <dgm:prSet presAssocID="{987D7D4C-39C8-4504-8744-E568736D03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E6CD4-4C08-4EC9-832B-2EE335428541}" type="pres">
      <dgm:prSet presAssocID="{1245A987-70F6-4E99-BDD5-9ED5031BC346}" presName="node" presStyleLbl="node1" presStyleIdx="0" presStyleCnt="6" custScaleX="180944" custScaleY="92064" custRadScaleRad="104774" custRadScaleInc="-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AD99-4108-4304-B367-8C59DB093B54}" type="pres">
      <dgm:prSet presAssocID="{ACE3E5FB-8C89-4152-B711-AAF4FC9C670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D4B6315-06B8-49B5-9997-7824F2A9FC1F}" type="pres">
      <dgm:prSet presAssocID="{ACE3E5FB-8C89-4152-B711-AAF4FC9C670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FADDF94-C8E0-4E2F-B75E-7735E0FF29C9}" type="pres">
      <dgm:prSet presAssocID="{5D4ECFD2-2C93-424E-A447-711EBB6EA88C}" presName="node" presStyleLbl="node1" presStyleIdx="1" presStyleCnt="6" custScaleX="168580" custRadScaleRad="134181" custRadScaleInc="2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81D4-4CC8-4DFA-8803-DE62A988C98D}" type="pres">
      <dgm:prSet presAssocID="{4724B54A-F767-4E81-85EF-AE2BF22D514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BEA272F-DF96-43CA-B0E6-037BD28396B8}" type="pres">
      <dgm:prSet presAssocID="{4724B54A-F767-4E81-85EF-AE2BF22D514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7A9F085-B6DC-422D-99C1-511BF81F4567}" type="pres">
      <dgm:prSet presAssocID="{BD44B1CC-05C6-4CE5-9720-F5F6B2646B0F}" presName="node" presStyleLbl="node1" presStyleIdx="2" presStyleCnt="6" custScaleX="160890" custRadScaleRad="129943" custRadScaleInc="-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3925-995B-4EBE-87C7-BDF9EFC3E91B}" type="pres">
      <dgm:prSet presAssocID="{B6C39AB3-FDA1-4014-91AC-7E2D556DD52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83E258A-76D3-4686-82AD-9DEE936A9CF2}" type="pres">
      <dgm:prSet presAssocID="{B6C39AB3-FDA1-4014-91AC-7E2D556DD52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10BF610-1DC7-4552-8266-5141643F4E47}" type="pres">
      <dgm:prSet presAssocID="{2B7B69A9-A64E-48F6-A42A-C61B9EAB45ED}" presName="node" presStyleLbl="node1" presStyleIdx="3" presStyleCnt="6" custScaleX="153418" custRadScaleRad="104767" custRadScaleInc="1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46968-9F92-4E6E-A050-3CDBEF697FC4}" type="pres">
      <dgm:prSet presAssocID="{15C59263-7D89-4208-AA86-62FD8307B8F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42B965E-3AC6-46B7-8695-C763AAC0754C}" type="pres">
      <dgm:prSet presAssocID="{15C59263-7D89-4208-AA86-62FD8307B8F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57CC406-13AC-496C-990B-97A778ECE095}" type="pres">
      <dgm:prSet presAssocID="{F08683F1-F930-4D4B-B58B-750519C6B130}" presName="node" presStyleLbl="node1" presStyleIdx="4" presStyleCnt="6" custScaleX="159124" custRadScaleRad="145063" custRadScaleInc="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4DE23-34C7-45B6-9538-586620318215}" type="pres">
      <dgm:prSet presAssocID="{5B7201B0-A336-4F5F-B50B-B8F79088D45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57D752B-9364-4CE0-95E4-61FC44570A7D}" type="pres">
      <dgm:prSet presAssocID="{5B7201B0-A336-4F5F-B50B-B8F79088D45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1DF34E1-0FE1-4959-A645-1417E2901416}" type="pres">
      <dgm:prSet presAssocID="{7D7A4A4B-17BC-47AA-9FCB-0FE1C4B033F4}" presName="node" presStyleLbl="node1" presStyleIdx="5" presStyleCnt="6" custScaleX="194150" custRadScaleRad="127295" custRadScaleInc="-40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46D2-F2FB-4CCC-9F5E-139BDE1C84BF}" type="pres">
      <dgm:prSet presAssocID="{7963CE94-9246-4975-A8B6-45CDE69D0C8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72EE8AF-C17A-4CB0-AB5E-D7281254E2B6}" type="pres">
      <dgm:prSet presAssocID="{7963CE94-9246-4975-A8B6-45CDE69D0C8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D89C91C-0A94-4EA4-B852-41F31139DE0C}" srcId="{987D7D4C-39C8-4504-8744-E568736D03AF}" destId="{7D7A4A4B-17BC-47AA-9FCB-0FE1C4B033F4}" srcOrd="5" destOrd="0" parTransId="{D0B355D3-EAAE-4738-8D46-455E930A4043}" sibTransId="{7963CE94-9246-4975-A8B6-45CDE69D0C81}"/>
    <dgm:cxn modelId="{ED7E2722-14BE-4B3A-9648-3534523E1255}" srcId="{987D7D4C-39C8-4504-8744-E568736D03AF}" destId="{5D4ECFD2-2C93-424E-A447-711EBB6EA88C}" srcOrd="1" destOrd="0" parTransId="{9E4AD19F-8311-4CC7-BB50-E26632DCB801}" sibTransId="{4724B54A-F767-4E81-85EF-AE2BF22D5146}"/>
    <dgm:cxn modelId="{39ED0DB8-F1A5-4ADC-93B2-6D1CD942C184}" type="presOf" srcId="{987D7D4C-39C8-4504-8744-E568736D03AF}" destId="{23632D2B-55A7-482A-81D2-2B17636D75B5}" srcOrd="0" destOrd="0" presId="urn:microsoft.com/office/officeart/2005/8/layout/cycle2"/>
    <dgm:cxn modelId="{AC359FDB-9592-4621-BB15-28C77D6EC473}" type="presOf" srcId="{4724B54A-F767-4E81-85EF-AE2BF22D5146}" destId="{7C4581D4-4CC8-4DFA-8803-DE62A988C98D}" srcOrd="0" destOrd="0" presId="urn:microsoft.com/office/officeart/2005/8/layout/cycle2"/>
    <dgm:cxn modelId="{86E41D70-6A30-4EE0-8D57-AE578601E416}" srcId="{987D7D4C-39C8-4504-8744-E568736D03AF}" destId="{F08683F1-F930-4D4B-B58B-750519C6B130}" srcOrd="4" destOrd="0" parTransId="{F2D809D5-5468-4ABD-BB78-3CE4FC61A696}" sibTransId="{5B7201B0-A336-4F5F-B50B-B8F79088D45C}"/>
    <dgm:cxn modelId="{72771448-2218-4BE8-84E5-00BA83B07075}" type="presOf" srcId="{BD44B1CC-05C6-4CE5-9720-F5F6B2646B0F}" destId="{D7A9F085-B6DC-422D-99C1-511BF81F4567}" srcOrd="0" destOrd="0" presId="urn:microsoft.com/office/officeart/2005/8/layout/cycle2"/>
    <dgm:cxn modelId="{53B6BF0A-DA54-46FA-BE53-4D581C734604}" type="presOf" srcId="{B6C39AB3-FDA1-4014-91AC-7E2D556DD527}" destId="{99923925-995B-4EBE-87C7-BDF9EFC3E91B}" srcOrd="0" destOrd="0" presId="urn:microsoft.com/office/officeart/2005/8/layout/cycle2"/>
    <dgm:cxn modelId="{CAB8E3DC-D8AA-4B8A-91BF-6AD1E2B91E22}" type="presOf" srcId="{2B7B69A9-A64E-48F6-A42A-C61B9EAB45ED}" destId="{F10BF610-1DC7-4552-8266-5141643F4E47}" srcOrd="0" destOrd="0" presId="urn:microsoft.com/office/officeart/2005/8/layout/cycle2"/>
    <dgm:cxn modelId="{B45EF047-2084-4CE8-A0F4-74904AD7F200}" type="presOf" srcId="{5D4ECFD2-2C93-424E-A447-711EBB6EA88C}" destId="{8FADDF94-C8E0-4E2F-B75E-7735E0FF29C9}" srcOrd="0" destOrd="0" presId="urn:microsoft.com/office/officeart/2005/8/layout/cycle2"/>
    <dgm:cxn modelId="{40D50621-1F91-4ECF-A488-31413E92CCFD}" type="presOf" srcId="{7963CE94-9246-4975-A8B6-45CDE69D0C81}" destId="{172EE8AF-C17A-4CB0-AB5E-D7281254E2B6}" srcOrd="1" destOrd="0" presId="urn:microsoft.com/office/officeart/2005/8/layout/cycle2"/>
    <dgm:cxn modelId="{1596EA0F-5190-4022-B715-E1416DBEC75E}" type="presOf" srcId="{1245A987-70F6-4E99-BDD5-9ED5031BC346}" destId="{80FE6CD4-4C08-4EC9-832B-2EE335428541}" srcOrd="0" destOrd="0" presId="urn:microsoft.com/office/officeart/2005/8/layout/cycle2"/>
    <dgm:cxn modelId="{66435964-4403-4CAB-A506-84AA1ED9F767}" srcId="{987D7D4C-39C8-4504-8744-E568736D03AF}" destId="{BD44B1CC-05C6-4CE5-9720-F5F6B2646B0F}" srcOrd="2" destOrd="0" parTransId="{C2ECABE8-DF1E-461C-8D75-FF8C99CE091E}" sibTransId="{B6C39AB3-FDA1-4014-91AC-7E2D556DD527}"/>
    <dgm:cxn modelId="{AC85AC9C-D9E8-42B8-8D42-39C876CEEDF1}" type="presOf" srcId="{7D7A4A4B-17BC-47AA-9FCB-0FE1C4B033F4}" destId="{D1DF34E1-0FE1-4959-A645-1417E2901416}" srcOrd="0" destOrd="0" presId="urn:microsoft.com/office/officeart/2005/8/layout/cycle2"/>
    <dgm:cxn modelId="{F88AA62C-E9F7-400D-A40A-41FC3BEC0C23}" type="presOf" srcId="{7963CE94-9246-4975-A8B6-45CDE69D0C81}" destId="{E8F746D2-F2FB-4CCC-9F5E-139BDE1C84BF}" srcOrd="0" destOrd="0" presId="urn:microsoft.com/office/officeart/2005/8/layout/cycle2"/>
    <dgm:cxn modelId="{6C355CF1-6205-410A-AB35-80605599774F}" type="presOf" srcId="{F08683F1-F930-4D4B-B58B-750519C6B130}" destId="{057CC406-13AC-496C-990B-97A778ECE095}" srcOrd="0" destOrd="0" presId="urn:microsoft.com/office/officeart/2005/8/layout/cycle2"/>
    <dgm:cxn modelId="{A16A21BA-6D97-4DDF-AF3E-A17C5345E465}" type="presOf" srcId="{ACE3E5FB-8C89-4152-B711-AAF4FC9C670D}" destId="{9D4B6315-06B8-49B5-9997-7824F2A9FC1F}" srcOrd="1" destOrd="0" presId="urn:microsoft.com/office/officeart/2005/8/layout/cycle2"/>
    <dgm:cxn modelId="{F55A3DC2-EA9D-425E-A060-C11E52ECED04}" type="presOf" srcId="{B6C39AB3-FDA1-4014-91AC-7E2D556DD527}" destId="{D83E258A-76D3-4686-82AD-9DEE936A9CF2}" srcOrd="1" destOrd="0" presId="urn:microsoft.com/office/officeart/2005/8/layout/cycle2"/>
    <dgm:cxn modelId="{5EAEBD4E-9C1A-4A0F-86A9-1400EF360A15}" type="presOf" srcId="{5B7201B0-A336-4F5F-B50B-B8F79088D45C}" destId="{757D752B-9364-4CE0-95E4-61FC44570A7D}" srcOrd="1" destOrd="0" presId="urn:microsoft.com/office/officeart/2005/8/layout/cycle2"/>
    <dgm:cxn modelId="{C4503171-A14E-491E-B5AB-DBDBF0D56585}" srcId="{987D7D4C-39C8-4504-8744-E568736D03AF}" destId="{1245A987-70F6-4E99-BDD5-9ED5031BC346}" srcOrd="0" destOrd="0" parTransId="{7FE6620E-3921-4891-8C81-3312A59AEE05}" sibTransId="{ACE3E5FB-8C89-4152-B711-AAF4FC9C670D}"/>
    <dgm:cxn modelId="{3468A547-5307-4E3A-A765-F6B58AAD3386}" type="presOf" srcId="{4724B54A-F767-4E81-85EF-AE2BF22D5146}" destId="{EBEA272F-DF96-43CA-B0E6-037BD28396B8}" srcOrd="1" destOrd="0" presId="urn:microsoft.com/office/officeart/2005/8/layout/cycle2"/>
    <dgm:cxn modelId="{248AE042-738D-46B6-9155-D479D4E13368}" type="presOf" srcId="{5B7201B0-A336-4F5F-B50B-B8F79088D45C}" destId="{2AE4DE23-34C7-45B6-9538-586620318215}" srcOrd="0" destOrd="0" presId="urn:microsoft.com/office/officeart/2005/8/layout/cycle2"/>
    <dgm:cxn modelId="{C03A2F05-D336-4D07-B656-5AB8FB9FE1EF}" type="presOf" srcId="{15C59263-7D89-4208-AA86-62FD8307B8F9}" destId="{C42B965E-3AC6-46B7-8695-C763AAC0754C}" srcOrd="1" destOrd="0" presId="urn:microsoft.com/office/officeart/2005/8/layout/cycle2"/>
    <dgm:cxn modelId="{CB1BFDBB-4AF4-4E3B-A5AB-56E041AA6632}" type="presOf" srcId="{ACE3E5FB-8C89-4152-B711-AAF4FC9C670D}" destId="{D759AD99-4108-4304-B367-8C59DB093B54}" srcOrd="0" destOrd="0" presId="urn:microsoft.com/office/officeart/2005/8/layout/cycle2"/>
    <dgm:cxn modelId="{30521E4C-A70B-4A1F-A8BA-64675E7308DF}" srcId="{987D7D4C-39C8-4504-8744-E568736D03AF}" destId="{2B7B69A9-A64E-48F6-A42A-C61B9EAB45ED}" srcOrd="3" destOrd="0" parTransId="{E27DEBD4-0FF1-4332-A392-957294B47F29}" sibTransId="{15C59263-7D89-4208-AA86-62FD8307B8F9}"/>
    <dgm:cxn modelId="{1B0F234A-A661-4AA7-AD10-7DD904796060}" type="presOf" srcId="{15C59263-7D89-4208-AA86-62FD8307B8F9}" destId="{1E846968-9F92-4E6E-A050-3CDBEF697FC4}" srcOrd="0" destOrd="0" presId="urn:microsoft.com/office/officeart/2005/8/layout/cycle2"/>
    <dgm:cxn modelId="{6C524F9F-CEE1-48EE-B7B3-79D72E722FB4}" type="presParOf" srcId="{23632D2B-55A7-482A-81D2-2B17636D75B5}" destId="{80FE6CD4-4C08-4EC9-832B-2EE335428541}" srcOrd="0" destOrd="0" presId="urn:microsoft.com/office/officeart/2005/8/layout/cycle2"/>
    <dgm:cxn modelId="{81F2F9BA-87FE-4ECC-923A-D204CC8BBC4C}" type="presParOf" srcId="{23632D2B-55A7-482A-81D2-2B17636D75B5}" destId="{D759AD99-4108-4304-B367-8C59DB093B54}" srcOrd="1" destOrd="0" presId="urn:microsoft.com/office/officeart/2005/8/layout/cycle2"/>
    <dgm:cxn modelId="{E314D9DC-5CD0-4BF1-8172-495CC319B37C}" type="presParOf" srcId="{D759AD99-4108-4304-B367-8C59DB093B54}" destId="{9D4B6315-06B8-49B5-9997-7824F2A9FC1F}" srcOrd="0" destOrd="0" presId="urn:microsoft.com/office/officeart/2005/8/layout/cycle2"/>
    <dgm:cxn modelId="{E11D8BC0-9751-4DF0-82D0-7021922DFAA2}" type="presParOf" srcId="{23632D2B-55A7-482A-81D2-2B17636D75B5}" destId="{8FADDF94-C8E0-4E2F-B75E-7735E0FF29C9}" srcOrd="2" destOrd="0" presId="urn:microsoft.com/office/officeart/2005/8/layout/cycle2"/>
    <dgm:cxn modelId="{CDEF2C4A-E55A-4958-BE2B-231BEA885488}" type="presParOf" srcId="{23632D2B-55A7-482A-81D2-2B17636D75B5}" destId="{7C4581D4-4CC8-4DFA-8803-DE62A988C98D}" srcOrd="3" destOrd="0" presId="urn:microsoft.com/office/officeart/2005/8/layout/cycle2"/>
    <dgm:cxn modelId="{6ECB575D-8C87-42B9-90A6-9F3FF2F70172}" type="presParOf" srcId="{7C4581D4-4CC8-4DFA-8803-DE62A988C98D}" destId="{EBEA272F-DF96-43CA-B0E6-037BD28396B8}" srcOrd="0" destOrd="0" presId="urn:microsoft.com/office/officeart/2005/8/layout/cycle2"/>
    <dgm:cxn modelId="{2DF8806F-ED68-4135-B350-E6D3A843055A}" type="presParOf" srcId="{23632D2B-55A7-482A-81D2-2B17636D75B5}" destId="{D7A9F085-B6DC-422D-99C1-511BF81F4567}" srcOrd="4" destOrd="0" presId="urn:microsoft.com/office/officeart/2005/8/layout/cycle2"/>
    <dgm:cxn modelId="{9C69A96C-E2EA-401B-9BF1-1036DD290989}" type="presParOf" srcId="{23632D2B-55A7-482A-81D2-2B17636D75B5}" destId="{99923925-995B-4EBE-87C7-BDF9EFC3E91B}" srcOrd="5" destOrd="0" presId="urn:microsoft.com/office/officeart/2005/8/layout/cycle2"/>
    <dgm:cxn modelId="{41B31A68-CE28-4D62-A41E-93F37CE6C50A}" type="presParOf" srcId="{99923925-995B-4EBE-87C7-BDF9EFC3E91B}" destId="{D83E258A-76D3-4686-82AD-9DEE936A9CF2}" srcOrd="0" destOrd="0" presId="urn:microsoft.com/office/officeart/2005/8/layout/cycle2"/>
    <dgm:cxn modelId="{3B150FEA-4D30-406D-BB0E-D25ADBF52840}" type="presParOf" srcId="{23632D2B-55A7-482A-81D2-2B17636D75B5}" destId="{F10BF610-1DC7-4552-8266-5141643F4E47}" srcOrd="6" destOrd="0" presId="urn:microsoft.com/office/officeart/2005/8/layout/cycle2"/>
    <dgm:cxn modelId="{8D6631B1-0D2F-4E3A-A271-E608FF4FF2AE}" type="presParOf" srcId="{23632D2B-55A7-482A-81D2-2B17636D75B5}" destId="{1E846968-9F92-4E6E-A050-3CDBEF697FC4}" srcOrd="7" destOrd="0" presId="urn:microsoft.com/office/officeart/2005/8/layout/cycle2"/>
    <dgm:cxn modelId="{5D192211-0AFA-46F0-9978-77497F76F1C1}" type="presParOf" srcId="{1E846968-9F92-4E6E-A050-3CDBEF697FC4}" destId="{C42B965E-3AC6-46B7-8695-C763AAC0754C}" srcOrd="0" destOrd="0" presId="urn:microsoft.com/office/officeart/2005/8/layout/cycle2"/>
    <dgm:cxn modelId="{2265F751-4D0F-42DB-9830-74F1B959E8AE}" type="presParOf" srcId="{23632D2B-55A7-482A-81D2-2B17636D75B5}" destId="{057CC406-13AC-496C-990B-97A778ECE095}" srcOrd="8" destOrd="0" presId="urn:microsoft.com/office/officeart/2005/8/layout/cycle2"/>
    <dgm:cxn modelId="{41C88CC3-20F0-4823-8EC5-83BA7FF5D438}" type="presParOf" srcId="{23632D2B-55A7-482A-81D2-2B17636D75B5}" destId="{2AE4DE23-34C7-45B6-9538-586620318215}" srcOrd="9" destOrd="0" presId="urn:microsoft.com/office/officeart/2005/8/layout/cycle2"/>
    <dgm:cxn modelId="{E03208E0-56C0-4DD3-89DC-DE6FDDF43C0D}" type="presParOf" srcId="{2AE4DE23-34C7-45B6-9538-586620318215}" destId="{757D752B-9364-4CE0-95E4-61FC44570A7D}" srcOrd="0" destOrd="0" presId="urn:microsoft.com/office/officeart/2005/8/layout/cycle2"/>
    <dgm:cxn modelId="{FDD8E31F-3D0A-4B93-9369-60ED05698DEF}" type="presParOf" srcId="{23632D2B-55A7-482A-81D2-2B17636D75B5}" destId="{D1DF34E1-0FE1-4959-A645-1417E2901416}" srcOrd="10" destOrd="0" presId="urn:microsoft.com/office/officeart/2005/8/layout/cycle2"/>
    <dgm:cxn modelId="{6BD6E54E-83CB-4582-B808-43AB0742F47D}" type="presParOf" srcId="{23632D2B-55A7-482A-81D2-2B17636D75B5}" destId="{E8F746D2-F2FB-4CCC-9F5E-139BDE1C84BF}" srcOrd="11" destOrd="0" presId="urn:microsoft.com/office/officeart/2005/8/layout/cycle2"/>
    <dgm:cxn modelId="{BB3B8CD9-C4A8-4B27-8F1B-BAFE89520A16}" type="presParOf" srcId="{E8F746D2-F2FB-4CCC-9F5E-139BDE1C84BF}" destId="{172EE8AF-C17A-4CB0-AB5E-D7281254E2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27DDC5-0467-447A-B27E-7088D89216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isometricOffAxis2Left"/>
          <a:lightRig rig="threePt" dir="t"/>
        </a:scene3d>
      </dgm:spPr>
    </dgm:pt>
    <dgm:pt modelId="{7BEE9129-B90D-4EED-87D6-0F864EA4A04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A345F-3068-4107-A93F-506316B8FB29}" type="parTrans" cxnId="{9BFC87A7-1E91-4899-B586-2B6FDE8D52F2}">
      <dgm:prSet/>
      <dgm:spPr/>
      <dgm:t>
        <a:bodyPr/>
        <a:lstStyle/>
        <a:p>
          <a:endParaRPr lang="ru-RU"/>
        </a:p>
      </dgm:t>
    </dgm:pt>
    <dgm:pt modelId="{2F28F19B-7497-49FF-AAE8-A65C48F9D6A5}" type="sibTrans" cxnId="{9BFC87A7-1E91-4899-B586-2B6FDE8D52F2}">
      <dgm:prSet/>
      <dgm:spPr/>
      <dgm:t>
        <a:bodyPr/>
        <a:lstStyle/>
        <a:p>
          <a:endParaRPr lang="ru-RU"/>
        </a:p>
      </dgm:t>
    </dgm:pt>
    <dgm:pt modelId="{5C6D381D-8BB4-4FDA-9486-9186E09520F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194F1-D556-4E8F-9D1C-C1DEA39FE550}" type="parTrans" cxnId="{17C0ABCB-C6F1-45DE-9CCE-2B7A1BCEDB23}">
      <dgm:prSet/>
      <dgm:spPr/>
      <dgm:t>
        <a:bodyPr/>
        <a:lstStyle/>
        <a:p>
          <a:endParaRPr lang="ru-RU"/>
        </a:p>
      </dgm:t>
    </dgm:pt>
    <dgm:pt modelId="{5D51EABB-FD6F-451A-826A-5ED7E4185990}" type="sibTrans" cxnId="{17C0ABCB-C6F1-45DE-9CCE-2B7A1BCEDB23}">
      <dgm:prSet/>
      <dgm:spPr/>
      <dgm:t>
        <a:bodyPr/>
        <a:lstStyle/>
        <a:p>
          <a:endParaRPr lang="ru-RU"/>
        </a:p>
      </dgm:t>
    </dgm:pt>
    <dgm:pt modelId="{E10C71D4-28E4-4DA7-B3B7-5576D87127D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социально-экономиче-ского развития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C6E90-5BE3-47A8-9CB5-504F3BF347EB}" type="parTrans" cxnId="{BADC4EFF-0161-43DB-B3CF-84FB9BC9C2BF}">
      <dgm:prSet/>
      <dgm:spPr/>
      <dgm:t>
        <a:bodyPr/>
        <a:lstStyle/>
        <a:p>
          <a:endParaRPr lang="ru-RU"/>
        </a:p>
      </dgm:t>
    </dgm:pt>
    <dgm:pt modelId="{2D0976C3-42EB-4A18-A32F-CB77B68BE82A}" type="sibTrans" cxnId="{BADC4EFF-0161-43DB-B3CF-84FB9BC9C2BF}">
      <dgm:prSet/>
      <dgm:spPr/>
      <dgm:t>
        <a:bodyPr/>
        <a:lstStyle/>
        <a:p>
          <a:endParaRPr lang="ru-RU"/>
        </a:p>
      </dgm:t>
    </dgm:pt>
    <dgm:pt modelId="{0F865CDF-AB4C-4FA5-8075-C5F4824A4DF6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3A9FF-6961-428D-B19D-E68ECD0AB20C}" type="sibTrans" cxnId="{9AF48351-5EA6-49F3-A3EF-C9C3883DB849}">
      <dgm:prSet/>
      <dgm:spPr/>
      <dgm:t>
        <a:bodyPr/>
        <a:lstStyle/>
        <a:p>
          <a:endParaRPr lang="ru-RU"/>
        </a:p>
      </dgm:t>
    </dgm:pt>
    <dgm:pt modelId="{01346021-C581-49DD-9ED5-D12E07AABAFD}" type="parTrans" cxnId="{9AF48351-5EA6-49F3-A3EF-C9C3883DB849}">
      <dgm:prSet/>
      <dgm:spPr/>
      <dgm:t>
        <a:bodyPr/>
        <a:lstStyle/>
        <a:p>
          <a:endParaRPr lang="ru-RU"/>
        </a:p>
      </dgm:t>
    </dgm:pt>
    <dgm:pt modelId="{5B5218F4-D149-46BF-BF82-1106DF5663C7}" type="pres">
      <dgm:prSet presAssocID="{B927DDC5-0467-447A-B27E-7088D892166C}" presName="CompostProcess" presStyleCnt="0">
        <dgm:presLayoutVars>
          <dgm:dir/>
          <dgm:resizeHandles val="exact"/>
        </dgm:presLayoutVars>
      </dgm:prSet>
      <dgm:spPr/>
    </dgm:pt>
    <dgm:pt modelId="{6E1357B2-EE84-41CD-9819-27889034BE02}" type="pres">
      <dgm:prSet presAssocID="{B927DDC5-0467-447A-B27E-7088D892166C}" presName="arrow" presStyleLbl="bgShp" presStyleIdx="0" presStyleCnt="1" custAng="10800000" custLinFactNeighborX="-1134" custLinFactNeighborY="-23242"/>
      <dgm:spPr>
        <a:ln w="38100">
          <a:solidFill>
            <a:schemeClr val="accent1">
              <a:lumMod val="50000"/>
            </a:schemeClr>
          </a:solidFill>
        </a:ln>
      </dgm:spPr>
    </dgm:pt>
    <dgm:pt modelId="{AE8B3BBA-B924-488C-8A7B-BDBF685026BF}" type="pres">
      <dgm:prSet presAssocID="{B927DDC5-0467-447A-B27E-7088D892166C}" presName="linearProcess" presStyleCnt="0"/>
      <dgm:spPr/>
    </dgm:pt>
    <dgm:pt modelId="{7E286CAF-AE67-476A-B67F-5EB945E01B05}" type="pres">
      <dgm:prSet presAssocID="{7BEE9129-B90D-4EED-87D6-0F864EA4A04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EDE3-52D8-45CC-8DA0-94A7FB405CC3}" type="pres">
      <dgm:prSet presAssocID="{2F28F19B-7497-49FF-AAE8-A65C48F9D6A5}" presName="sibTrans" presStyleCnt="0"/>
      <dgm:spPr/>
    </dgm:pt>
    <dgm:pt modelId="{8DC88089-FBC5-4C0E-AE97-4C9AA609F17B}" type="pres">
      <dgm:prSet presAssocID="{E10C71D4-28E4-4DA7-B3B7-5576D87127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A33D-9B1D-4C64-90AB-38C054CF8916}" type="pres">
      <dgm:prSet presAssocID="{2D0976C3-42EB-4A18-A32F-CB77B68BE82A}" presName="sibTrans" presStyleCnt="0"/>
      <dgm:spPr/>
    </dgm:pt>
    <dgm:pt modelId="{05F8519C-237D-4B65-9E5C-A46A20CE4E2F}" type="pres">
      <dgm:prSet presAssocID="{5C6D381D-8BB4-4FDA-9486-9186E09520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87445-D7A9-4607-905C-D1DC70E64311}" type="pres">
      <dgm:prSet presAssocID="{5D51EABB-FD6F-451A-826A-5ED7E4185990}" presName="sibTrans" presStyleCnt="0"/>
      <dgm:spPr/>
    </dgm:pt>
    <dgm:pt modelId="{03A3E00C-B8D5-4123-A966-4AACAD927996}" type="pres">
      <dgm:prSet presAssocID="{0F865CDF-AB4C-4FA5-8075-C5F4824A4DF6}" presName="textNode" presStyleLbl="node1" presStyleIdx="3" presStyleCnt="4" custLinFactNeighborX="-31405" custLinFactNeighborY="-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D88F2-15FF-4339-91A1-37DB72683FAC}" type="presOf" srcId="{B927DDC5-0467-447A-B27E-7088D892166C}" destId="{5B5218F4-D149-46BF-BF82-1106DF5663C7}" srcOrd="0" destOrd="0" presId="urn:microsoft.com/office/officeart/2005/8/layout/hProcess9"/>
    <dgm:cxn modelId="{BADC4EFF-0161-43DB-B3CF-84FB9BC9C2BF}" srcId="{B927DDC5-0467-447A-B27E-7088D892166C}" destId="{E10C71D4-28E4-4DA7-B3B7-5576D87127DF}" srcOrd="1" destOrd="0" parTransId="{998C6E90-5BE3-47A8-9CB5-504F3BF347EB}" sibTransId="{2D0976C3-42EB-4A18-A32F-CB77B68BE82A}"/>
    <dgm:cxn modelId="{9BFC87A7-1E91-4899-B586-2B6FDE8D52F2}" srcId="{B927DDC5-0467-447A-B27E-7088D892166C}" destId="{7BEE9129-B90D-4EED-87D6-0F864EA4A047}" srcOrd="0" destOrd="0" parTransId="{063A345F-3068-4107-A93F-506316B8FB29}" sibTransId="{2F28F19B-7497-49FF-AAE8-A65C48F9D6A5}"/>
    <dgm:cxn modelId="{E0C6E65D-2105-41EE-A1A8-32FF3F78ABF3}" type="presOf" srcId="{7BEE9129-B90D-4EED-87D6-0F864EA4A047}" destId="{7E286CAF-AE67-476A-B67F-5EB945E01B05}" srcOrd="0" destOrd="0" presId="urn:microsoft.com/office/officeart/2005/8/layout/hProcess9"/>
    <dgm:cxn modelId="{02FEEDAF-EC50-4466-8530-D1188BE88F5A}" type="presOf" srcId="{E10C71D4-28E4-4DA7-B3B7-5576D87127DF}" destId="{8DC88089-FBC5-4C0E-AE97-4C9AA609F17B}" srcOrd="0" destOrd="0" presId="urn:microsoft.com/office/officeart/2005/8/layout/hProcess9"/>
    <dgm:cxn modelId="{AE7F8AE5-7AF6-4FFF-B2DD-815050ABBB54}" type="presOf" srcId="{0F865CDF-AB4C-4FA5-8075-C5F4824A4DF6}" destId="{03A3E00C-B8D5-4123-A966-4AACAD927996}" srcOrd="0" destOrd="0" presId="urn:microsoft.com/office/officeart/2005/8/layout/hProcess9"/>
    <dgm:cxn modelId="{17C0ABCB-C6F1-45DE-9CCE-2B7A1BCEDB23}" srcId="{B927DDC5-0467-447A-B27E-7088D892166C}" destId="{5C6D381D-8BB4-4FDA-9486-9186E09520FD}" srcOrd="2" destOrd="0" parTransId="{29E194F1-D556-4E8F-9D1C-C1DEA39FE550}" sibTransId="{5D51EABB-FD6F-451A-826A-5ED7E4185990}"/>
    <dgm:cxn modelId="{056DE0D6-B234-4976-A1AE-1D9AAAFC9617}" type="presOf" srcId="{5C6D381D-8BB4-4FDA-9486-9186E09520FD}" destId="{05F8519C-237D-4B65-9E5C-A46A20CE4E2F}" srcOrd="0" destOrd="0" presId="urn:microsoft.com/office/officeart/2005/8/layout/hProcess9"/>
    <dgm:cxn modelId="{9AF48351-5EA6-49F3-A3EF-C9C3883DB849}" srcId="{B927DDC5-0467-447A-B27E-7088D892166C}" destId="{0F865CDF-AB4C-4FA5-8075-C5F4824A4DF6}" srcOrd="3" destOrd="0" parTransId="{01346021-C581-49DD-9ED5-D12E07AABAFD}" sibTransId="{6F43A9FF-6961-428D-B19D-E68ECD0AB20C}"/>
    <dgm:cxn modelId="{C0A33F98-C2F9-41B1-819A-8B44CBBC9366}" type="presParOf" srcId="{5B5218F4-D149-46BF-BF82-1106DF5663C7}" destId="{6E1357B2-EE84-41CD-9819-27889034BE02}" srcOrd="0" destOrd="0" presId="urn:microsoft.com/office/officeart/2005/8/layout/hProcess9"/>
    <dgm:cxn modelId="{FBC553CF-3507-4310-989F-07C702CE859E}" type="presParOf" srcId="{5B5218F4-D149-46BF-BF82-1106DF5663C7}" destId="{AE8B3BBA-B924-488C-8A7B-BDBF685026BF}" srcOrd="1" destOrd="0" presId="urn:microsoft.com/office/officeart/2005/8/layout/hProcess9"/>
    <dgm:cxn modelId="{B1C19EE4-10BE-4CDC-87B7-B5E6DABEA586}" type="presParOf" srcId="{AE8B3BBA-B924-488C-8A7B-BDBF685026BF}" destId="{7E286CAF-AE67-476A-B67F-5EB945E01B05}" srcOrd="0" destOrd="0" presId="urn:microsoft.com/office/officeart/2005/8/layout/hProcess9"/>
    <dgm:cxn modelId="{5004F840-530E-422D-9D2A-DA423F064517}" type="presParOf" srcId="{AE8B3BBA-B924-488C-8A7B-BDBF685026BF}" destId="{C56EEDE3-52D8-45CC-8DA0-94A7FB405CC3}" srcOrd="1" destOrd="0" presId="urn:microsoft.com/office/officeart/2005/8/layout/hProcess9"/>
    <dgm:cxn modelId="{3B70ECD8-532B-4943-B238-24BFB07C5500}" type="presParOf" srcId="{AE8B3BBA-B924-488C-8A7B-BDBF685026BF}" destId="{8DC88089-FBC5-4C0E-AE97-4C9AA609F17B}" srcOrd="2" destOrd="0" presId="urn:microsoft.com/office/officeart/2005/8/layout/hProcess9"/>
    <dgm:cxn modelId="{B852D703-DD99-43B8-85AE-7A7E0A512581}" type="presParOf" srcId="{AE8B3BBA-B924-488C-8A7B-BDBF685026BF}" destId="{9DDDA33D-9B1D-4C64-90AB-38C054CF8916}" srcOrd="3" destOrd="0" presId="urn:microsoft.com/office/officeart/2005/8/layout/hProcess9"/>
    <dgm:cxn modelId="{3E170F4B-79FC-458A-AC7D-EEC1FE57CA37}" type="presParOf" srcId="{AE8B3BBA-B924-488C-8A7B-BDBF685026BF}" destId="{05F8519C-237D-4B65-9E5C-A46A20CE4E2F}" srcOrd="4" destOrd="0" presId="urn:microsoft.com/office/officeart/2005/8/layout/hProcess9"/>
    <dgm:cxn modelId="{36430F65-1DCC-4AC5-9BFF-0531F786ABB0}" type="presParOf" srcId="{AE8B3BBA-B924-488C-8A7B-BDBF685026BF}" destId="{32887445-D7A9-4607-905C-D1DC70E64311}" srcOrd="5" destOrd="0" presId="urn:microsoft.com/office/officeart/2005/8/layout/hProcess9"/>
    <dgm:cxn modelId="{813987FE-88E8-4562-98B7-E0AAD6E57B11}" type="presParOf" srcId="{AE8B3BBA-B924-488C-8A7B-BDBF685026BF}" destId="{03A3E00C-B8D5-4123-A966-4AACAD9279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792F6-D01E-490D-A5B9-1EB0A3FFA805}" type="doc">
      <dgm:prSet loTypeId="urn:microsoft.com/office/officeart/2005/8/layout/h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CC32CA1-0E11-4EBA-A825-2DDB40401911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18994-9C12-4B0A-B253-A8B3E8B2C9C7}" type="parTrans" cxnId="{B7B8C6D9-79EC-4852-8F71-2FA9E774957C}">
      <dgm:prSet/>
      <dgm:spPr/>
      <dgm:t>
        <a:bodyPr/>
        <a:lstStyle/>
        <a:p>
          <a:endParaRPr lang="ru-RU"/>
        </a:p>
      </dgm:t>
    </dgm:pt>
    <dgm:pt modelId="{57FF207B-18A4-4E2F-86A9-4211621F2571}" type="sibTrans" cxnId="{B7B8C6D9-79EC-4852-8F71-2FA9E774957C}">
      <dgm:prSet/>
      <dgm:spPr/>
      <dgm:t>
        <a:bodyPr/>
        <a:lstStyle/>
        <a:p>
          <a:endParaRPr lang="ru-RU"/>
        </a:p>
      </dgm:t>
    </dgm:pt>
    <dgm:pt modelId="{319F6B60-7A54-4CF3-8CA3-008197BEDFE7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40 145,2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9278D-C9BB-49CA-BEF8-0866E5B4B16B}" type="parTrans" cxnId="{0DC72853-8743-4655-B91F-D8ADEC4ADAD8}">
      <dgm:prSet/>
      <dgm:spPr/>
      <dgm:t>
        <a:bodyPr/>
        <a:lstStyle/>
        <a:p>
          <a:endParaRPr lang="ru-RU"/>
        </a:p>
      </dgm:t>
    </dgm:pt>
    <dgm:pt modelId="{2027E9D4-C3B3-4A52-9985-D05A745C1AFC}" type="sibTrans" cxnId="{0DC72853-8743-4655-B91F-D8ADEC4ADAD8}">
      <dgm:prSet/>
      <dgm:spPr/>
      <dgm:t>
        <a:bodyPr/>
        <a:lstStyle/>
        <a:p>
          <a:endParaRPr lang="ru-RU"/>
        </a:p>
      </dgm:t>
    </dgm:pt>
    <dgm:pt modelId="{75D91598-C2CD-414A-A241-A9ABB42971BB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277C9-0301-4D86-9426-86EA60E538E0}" type="parTrans" cxnId="{5CFF0230-CEB8-4FE1-838F-CDDAE8215866}">
      <dgm:prSet/>
      <dgm:spPr/>
      <dgm:t>
        <a:bodyPr/>
        <a:lstStyle/>
        <a:p>
          <a:endParaRPr lang="ru-RU"/>
        </a:p>
      </dgm:t>
    </dgm:pt>
    <dgm:pt modelId="{D6D9722C-B928-44A9-B913-0876638BD321}" type="sibTrans" cxnId="{5CFF0230-CEB8-4FE1-838F-CDDAE8215866}">
      <dgm:prSet/>
      <dgm:spPr/>
      <dgm:t>
        <a:bodyPr/>
        <a:lstStyle/>
        <a:p>
          <a:endParaRPr lang="ru-RU"/>
        </a:p>
      </dgm:t>
    </dgm:pt>
    <dgm:pt modelId="{E3B69C0C-F2AA-43B8-ABDB-14459D9A400D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40 557,0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DED86-A6A6-48AA-B1FC-B26C15CBCC45}" type="parTrans" cxnId="{36F1D385-7546-4189-AC42-FCB689447050}">
      <dgm:prSet/>
      <dgm:spPr/>
      <dgm:t>
        <a:bodyPr/>
        <a:lstStyle/>
        <a:p>
          <a:endParaRPr lang="ru-RU"/>
        </a:p>
      </dgm:t>
    </dgm:pt>
    <dgm:pt modelId="{FAECA7F3-6EF2-4BD0-8437-32F4A63015E6}" type="sibTrans" cxnId="{36F1D385-7546-4189-AC42-FCB689447050}">
      <dgm:prSet/>
      <dgm:spPr/>
      <dgm:t>
        <a:bodyPr/>
        <a:lstStyle/>
        <a:p>
          <a:endParaRPr lang="ru-RU"/>
        </a:p>
      </dgm:t>
    </dgm:pt>
    <dgm:pt modelId="{BE3FEDB3-6DDC-4017-89C6-BDDCD3FB07D0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40E27-47F5-46F6-ADC7-5F8D723A157E}" type="parTrans" cxnId="{CEF61318-FE20-428F-BDFE-ADC6E5F80E7F}">
      <dgm:prSet/>
      <dgm:spPr/>
      <dgm:t>
        <a:bodyPr/>
        <a:lstStyle/>
        <a:p>
          <a:endParaRPr lang="ru-RU"/>
        </a:p>
      </dgm:t>
    </dgm:pt>
    <dgm:pt modelId="{45B12314-BC40-4BA0-B742-1DF91C6BFC8B}" type="sibTrans" cxnId="{CEF61318-FE20-428F-BDFE-ADC6E5F80E7F}">
      <dgm:prSet/>
      <dgm:spPr/>
      <dgm:t>
        <a:bodyPr/>
        <a:lstStyle/>
        <a:p>
          <a:endParaRPr lang="ru-RU"/>
        </a:p>
      </dgm:t>
    </dgm:pt>
    <dgm:pt modelId="{3AC893C8-D8C2-4CA4-B3F6-A07959210458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E9564-5522-407E-926B-58526E892BA6}" type="parTrans" cxnId="{975F0D3A-F223-4E98-8B06-954B6048EDAE}">
      <dgm:prSet/>
      <dgm:spPr/>
      <dgm:t>
        <a:bodyPr/>
        <a:lstStyle/>
        <a:p>
          <a:endParaRPr lang="ru-RU"/>
        </a:p>
      </dgm:t>
    </dgm:pt>
    <dgm:pt modelId="{898275C5-F0D5-474A-873D-06D079A83FA0}" type="sibTrans" cxnId="{975F0D3A-F223-4E98-8B06-954B6048EDAE}">
      <dgm:prSet/>
      <dgm:spPr/>
      <dgm:t>
        <a:bodyPr/>
        <a:lstStyle/>
        <a:p>
          <a:endParaRPr lang="ru-RU"/>
        </a:p>
      </dgm:t>
    </dgm:pt>
    <dgm:pt modelId="{F37C24A9-EAA5-4C57-B5D7-7125C98C36DC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38 213,1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9E3B9-C83D-4F25-BE06-0E064E55F4B8}" type="parTrans" cxnId="{14578DD7-A95F-4F2D-8A1E-B8580DE3CB4F}">
      <dgm:prSet/>
      <dgm:spPr/>
      <dgm:t>
        <a:bodyPr/>
        <a:lstStyle/>
        <a:p>
          <a:endParaRPr lang="ru-RU"/>
        </a:p>
      </dgm:t>
    </dgm:pt>
    <dgm:pt modelId="{0D0A345A-02C1-4727-8986-5EF02D51EDDF}" type="sibTrans" cxnId="{14578DD7-A95F-4F2D-8A1E-B8580DE3CB4F}">
      <dgm:prSet/>
      <dgm:spPr/>
      <dgm:t>
        <a:bodyPr/>
        <a:lstStyle/>
        <a:p>
          <a:endParaRPr lang="ru-RU"/>
        </a:p>
      </dgm:t>
    </dgm:pt>
    <dgm:pt modelId="{96633F67-5D73-436A-B127-053BD376A7B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38 534,1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1EB14-FBD9-4439-8892-2CE4F594DEA1}" type="parTrans" cxnId="{9066535E-9377-4608-B743-CBBAD1DA4F81}">
      <dgm:prSet/>
      <dgm:spPr/>
      <dgm:t>
        <a:bodyPr/>
        <a:lstStyle/>
        <a:p>
          <a:endParaRPr lang="ru-RU"/>
        </a:p>
      </dgm:t>
    </dgm:pt>
    <dgm:pt modelId="{229956EE-D473-4CCC-9F86-EB0E7391AA36}" type="sibTrans" cxnId="{9066535E-9377-4608-B743-CBBAD1DA4F81}">
      <dgm:prSet/>
      <dgm:spPr/>
      <dgm:t>
        <a:bodyPr/>
        <a:lstStyle/>
        <a:p>
          <a:endParaRPr lang="ru-RU"/>
        </a:p>
      </dgm:t>
    </dgm:pt>
    <dgm:pt modelId="{A4546CB9-1E8C-4706-9793-4127D53E136F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38 945,9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19F84-21A8-4B7A-90A0-CDBE6B7FA958}" type="parTrans" cxnId="{C1696972-1A96-4A83-87D7-BDEB0C0F7A12}">
      <dgm:prSet/>
      <dgm:spPr/>
      <dgm:t>
        <a:bodyPr/>
        <a:lstStyle/>
        <a:p>
          <a:endParaRPr lang="ru-RU"/>
        </a:p>
      </dgm:t>
    </dgm:pt>
    <dgm:pt modelId="{6DAD79C7-D0E1-4BFB-906C-0C6C296EC8B7}" type="sibTrans" cxnId="{C1696972-1A96-4A83-87D7-BDEB0C0F7A12}">
      <dgm:prSet/>
      <dgm:spPr/>
      <dgm:t>
        <a:bodyPr/>
        <a:lstStyle/>
        <a:p>
          <a:endParaRPr lang="ru-RU"/>
        </a:p>
      </dgm:t>
    </dgm:pt>
    <dgm:pt modelId="{5A51E57C-6DCD-470F-80E5-F770114E37BC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C6E6D-43A9-4681-A9FF-F18219361659}" type="parTrans" cxnId="{C6BF7A4D-38AE-4F21-A0A3-3A96CD9764CE}">
      <dgm:prSet/>
      <dgm:spPr/>
      <dgm:t>
        <a:bodyPr/>
        <a:lstStyle/>
        <a:p>
          <a:endParaRPr lang="ru-RU"/>
        </a:p>
      </dgm:t>
    </dgm:pt>
    <dgm:pt modelId="{50F8377F-B219-4A4B-8B3C-97C64EC6947A}" type="sibTrans" cxnId="{C6BF7A4D-38AE-4F21-A0A3-3A96CD9764CE}">
      <dgm:prSet/>
      <dgm:spPr/>
      <dgm:t>
        <a:bodyPr/>
        <a:lstStyle/>
        <a:p>
          <a:endParaRPr lang="ru-RU"/>
        </a:p>
      </dgm:t>
    </dgm:pt>
    <dgm:pt modelId="{AF979795-BB24-4D27-A55A-0663B4499DA6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9391B-795B-4435-B74C-74F4C77F7B68}" type="parTrans" cxnId="{02CD7C5E-7E0A-4608-9AA0-32910E4F54D6}">
      <dgm:prSet/>
      <dgm:spPr/>
      <dgm:t>
        <a:bodyPr/>
        <a:lstStyle/>
        <a:p>
          <a:endParaRPr lang="ru-RU"/>
        </a:p>
      </dgm:t>
    </dgm:pt>
    <dgm:pt modelId="{B08C3082-269F-443E-920E-DAA2E2147905}" type="sibTrans" cxnId="{02CD7C5E-7E0A-4608-9AA0-32910E4F54D6}">
      <dgm:prSet/>
      <dgm:spPr/>
      <dgm:t>
        <a:bodyPr/>
        <a:lstStyle/>
        <a:p>
          <a:endParaRPr lang="ru-RU"/>
        </a:p>
      </dgm:t>
    </dgm:pt>
    <dgm:pt modelId="{CB69F1A8-4D86-4452-A6E8-17384A6FB11B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38 624,9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0091A-3676-404B-8639-01D41A41B638}" type="sibTrans" cxnId="{612E1D8C-FA49-4C5E-8996-E205579168BD}">
      <dgm:prSet/>
      <dgm:spPr/>
      <dgm:t>
        <a:bodyPr/>
        <a:lstStyle/>
        <a:p>
          <a:endParaRPr lang="ru-RU"/>
        </a:p>
      </dgm:t>
    </dgm:pt>
    <dgm:pt modelId="{16AEBBF0-6F28-4629-BCEE-BAC1C16A8F2E}" type="parTrans" cxnId="{612E1D8C-FA49-4C5E-8996-E205579168BD}">
      <dgm:prSet/>
      <dgm:spPr/>
      <dgm:t>
        <a:bodyPr/>
        <a:lstStyle/>
        <a:p>
          <a:endParaRPr lang="ru-RU"/>
        </a:p>
      </dgm:t>
    </dgm:pt>
    <dgm:pt modelId="{E388E950-4BC0-42DB-BB41-FC245F1E837E}" type="pres">
      <dgm:prSet presAssocID="{C2D792F6-D01E-490D-A5B9-1EB0A3FFA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E66C-F6BB-4E9D-9B9D-37DF665CFF99}" type="pres">
      <dgm:prSet presAssocID="{BCC32CA1-0E11-4EBA-A825-2DDB40401911}" presName="composite" presStyleCnt="0"/>
      <dgm:spPr/>
      <dgm:t>
        <a:bodyPr/>
        <a:lstStyle/>
        <a:p>
          <a:endParaRPr lang="ru-RU"/>
        </a:p>
      </dgm:t>
    </dgm:pt>
    <dgm:pt modelId="{5E20C14D-72EB-42B1-B57A-98F241987D52}" type="pres">
      <dgm:prSet presAssocID="{BCC32CA1-0E11-4EBA-A825-2DDB404019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452F0-D9BD-4F18-B37F-12F7C460395F}" type="pres">
      <dgm:prSet presAssocID="{BCC32CA1-0E11-4EBA-A825-2DDB40401911}" presName="desTx" presStyleLbl="alignAccFollowNode1" presStyleIdx="0" presStyleCnt="3" custScaleX="6589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568C-F52F-445D-A1CB-592CB7D7C4BC}" type="pres">
      <dgm:prSet presAssocID="{57FF207B-18A4-4E2F-86A9-4211621F2571}" presName="space" presStyleCnt="0"/>
      <dgm:spPr/>
      <dgm:t>
        <a:bodyPr/>
        <a:lstStyle/>
        <a:p>
          <a:endParaRPr lang="ru-RU"/>
        </a:p>
      </dgm:t>
    </dgm:pt>
    <dgm:pt modelId="{46B40919-9317-4E93-B13E-7DF0391B9F28}" type="pres">
      <dgm:prSet presAssocID="{75D91598-C2CD-414A-A241-A9ABB42971BB}" presName="composite" presStyleCnt="0"/>
      <dgm:spPr/>
      <dgm:t>
        <a:bodyPr/>
        <a:lstStyle/>
        <a:p>
          <a:endParaRPr lang="ru-RU"/>
        </a:p>
      </dgm:t>
    </dgm:pt>
    <dgm:pt modelId="{CBCD42FA-313C-4E13-BAAF-90C3F96046FC}" type="pres">
      <dgm:prSet presAssocID="{75D91598-C2CD-414A-A241-A9ABB42971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C4F12-E1D4-437B-A647-7DCB4E32E0F1}" type="pres">
      <dgm:prSet presAssocID="{75D91598-C2CD-414A-A241-A9ABB42971BB}" presName="desTx" presStyleLbl="alignAccFollowNode1" presStyleIdx="1" presStyleCnt="3" custScaleX="65481" custScaleY="100000" custLinFactNeighborY="-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9BA33-9237-4CBF-8B18-A22AC50DC7D3}" type="pres">
      <dgm:prSet presAssocID="{D6D9722C-B928-44A9-B913-0876638BD321}" presName="space" presStyleCnt="0"/>
      <dgm:spPr/>
      <dgm:t>
        <a:bodyPr/>
        <a:lstStyle/>
        <a:p>
          <a:endParaRPr lang="ru-RU"/>
        </a:p>
      </dgm:t>
    </dgm:pt>
    <dgm:pt modelId="{7EDAEBEB-7DA3-4EA1-B85E-214BA25EC592}" type="pres">
      <dgm:prSet presAssocID="{BE3FEDB3-6DDC-4017-89C6-BDDCD3FB07D0}" presName="composite" presStyleCnt="0"/>
      <dgm:spPr/>
      <dgm:t>
        <a:bodyPr/>
        <a:lstStyle/>
        <a:p>
          <a:endParaRPr lang="ru-RU"/>
        </a:p>
      </dgm:t>
    </dgm:pt>
    <dgm:pt modelId="{55B462D1-01D4-470D-8CB7-021E70DF99FD}" type="pres">
      <dgm:prSet presAssocID="{BE3FEDB3-6DDC-4017-89C6-BDDCD3FB07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B0336-0F8E-41D5-BA94-E7941DB968B1}" type="pres">
      <dgm:prSet presAssocID="{BE3FEDB3-6DDC-4017-89C6-BDDCD3FB07D0}" presName="desTx" presStyleLbl="alignAccFollowNode1" presStyleIdx="2" presStyleCnt="3" custScaleX="57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6535E-9377-4608-B743-CBBAD1DA4F81}" srcId="{BCC32CA1-0E11-4EBA-A825-2DDB40401911}" destId="{96633F67-5D73-436A-B127-053BD376A7BD}" srcOrd="2" destOrd="0" parTransId="{5241EB14-FBD9-4439-8892-2CE4F594DEA1}" sibTransId="{229956EE-D473-4CCC-9F86-EB0E7391AA36}"/>
    <dgm:cxn modelId="{C6BF7A4D-38AE-4F21-A0A3-3A96CD9764CE}" srcId="{BE3FEDB3-6DDC-4017-89C6-BDDCD3FB07D0}" destId="{5A51E57C-6DCD-470F-80E5-F770114E37BC}" srcOrd="1" destOrd="0" parTransId="{945C6E6D-43A9-4681-A9FF-F18219361659}" sibTransId="{50F8377F-B219-4A4B-8B3C-97C64EC6947A}"/>
    <dgm:cxn modelId="{02CD7C5E-7E0A-4608-9AA0-32910E4F54D6}" srcId="{BE3FEDB3-6DDC-4017-89C6-BDDCD3FB07D0}" destId="{AF979795-BB24-4D27-A55A-0663B4499DA6}" srcOrd="2" destOrd="0" parTransId="{B419391B-795B-4435-B74C-74F4C77F7B68}" sibTransId="{B08C3082-269F-443E-920E-DAA2E2147905}"/>
    <dgm:cxn modelId="{612E1D8C-FA49-4C5E-8996-E205579168BD}" srcId="{75D91598-C2CD-414A-A241-A9ABB42971BB}" destId="{CB69F1A8-4D86-4452-A6E8-17384A6FB11B}" srcOrd="1" destOrd="0" parTransId="{16AEBBF0-6F28-4629-BCEE-BAC1C16A8F2E}" sibTransId="{7980091A-3676-404B-8639-01D41A41B638}"/>
    <dgm:cxn modelId="{53FBF94F-38FA-4459-8FC0-7B5F5A427DC8}" type="presOf" srcId="{5A51E57C-6DCD-470F-80E5-F770114E37BC}" destId="{BF1B0336-0F8E-41D5-BA94-E7941DB968B1}" srcOrd="0" destOrd="1" presId="urn:microsoft.com/office/officeart/2005/8/layout/hList1"/>
    <dgm:cxn modelId="{0DC72853-8743-4655-B91F-D8ADEC4ADAD8}" srcId="{BCC32CA1-0E11-4EBA-A825-2DDB40401911}" destId="{319F6B60-7A54-4CF3-8CA3-008197BEDFE7}" srcOrd="0" destOrd="0" parTransId="{FD89278D-C9BB-49CA-BEF8-0866E5B4B16B}" sibTransId="{2027E9D4-C3B3-4A52-9985-D05A745C1AFC}"/>
    <dgm:cxn modelId="{CD80C1E9-407C-428B-91C8-A21C7DA4A881}" type="presOf" srcId="{C2D792F6-D01E-490D-A5B9-1EB0A3FFA805}" destId="{E388E950-4BC0-42DB-BB41-FC245F1E837E}" srcOrd="0" destOrd="0" presId="urn:microsoft.com/office/officeart/2005/8/layout/hList1"/>
    <dgm:cxn modelId="{CEF61318-FE20-428F-BDFE-ADC6E5F80E7F}" srcId="{C2D792F6-D01E-490D-A5B9-1EB0A3FFA805}" destId="{BE3FEDB3-6DDC-4017-89C6-BDDCD3FB07D0}" srcOrd="2" destOrd="0" parTransId="{9A740E27-47F5-46F6-ADC7-5F8D723A157E}" sibTransId="{45B12314-BC40-4BA0-B742-1DF91C6BFC8B}"/>
    <dgm:cxn modelId="{2924A4B4-28C5-422C-82E8-771744163709}" type="presOf" srcId="{BCC32CA1-0E11-4EBA-A825-2DDB40401911}" destId="{5E20C14D-72EB-42B1-B57A-98F241987D52}" srcOrd="0" destOrd="0" presId="urn:microsoft.com/office/officeart/2005/8/layout/hList1"/>
    <dgm:cxn modelId="{33EA4538-2728-4C73-8301-B660CEF862E5}" type="presOf" srcId="{CB69F1A8-4D86-4452-A6E8-17384A6FB11B}" destId="{958C4F12-E1D4-437B-A647-7DCB4E32E0F1}" srcOrd="0" destOrd="1" presId="urn:microsoft.com/office/officeart/2005/8/layout/hList1"/>
    <dgm:cxn modelId="{0F142FC2-BA85-4F8A-A53B-AE910C8319E1}" type="presOf" srcId="{96633F67-5D73-436A-B127-053BD376A7BD}" destId="{E8F452F0-D9BD-4F18-B37F-12F7C460395F}" srcOrd="0" destOrd="2" presId="urn:microsoft.com/office/officeart/2005/8/layout/hList1"/>
    <dgm:cxn modelId="{518C46A1-5C12-4E2D-BB9B-14145AB93504}" type="presOf" srcId="{E3B69C0C-F2AA-43B8-ABDB-14459D9A400D}" destId="{958C4F12-E1D4-437B-A647-7DCB4E32E0F1}" srcOrd="0" destOrd="0" presId="urn:microsoft.com/office/officeart/2005/8/layout/hList1"/>
    <dgm:cxn modelId="{98B35706-4969-4340-980D-4ECF3E59600E}" type="presOf" srcId="{319F6B60-7A54-4CF3-8CA3-008197BEDFE7}" destId="{E8F452F0-D9BD-4F18-B37F-12F7C460395F}" srcOrd="0" destOrd="0" presId="urn:microsoft.com/office/officeart/2005/8/layout/hList1"/>
    <dgm:cxn modelId="{975F0D3A-F223-4E98-8B06-954B6048EDAE}" srcId="{BE3FEDB3-6DDC-4017-89C6-BDDCD3FB07D0}" destId="{3AC893C8-D8C2-4CA4-B3F6-A07959210458}" srcOrd="0" destOrd="0" parTransId="{B54E9564-5522-407E-926B-58526E892BA6}" sibTransId="{898275C5-F0D5-474A-873D-06D079A83FA0}"/>
    <dgm:cxn modelId="{73D5D5AC-35BA-44D6-803E-BB959386F538}" type="presOf" srcId="{75D91598-C2CD-414A-A241-A9ABB42971BB}" destId="{CBCD42FA-313C-4E13-BAAF-90C3F96046FC}" srcOrd="0" destOrd="0" presId="urn:microsoft.com/office/officeart/2005/8/layout/hList1"/>
    <dgm:cxn modelId="{A0F265C1-E2AA-48C6-BCE8-E860C5FDD60E}" type="presOf" srcId="{F37C24A9-EAA5-4C57-B5D7-7125C98C36DC}" destId="{E8F452F0-D9BD-4F18-B37F-12F7C460395F}" srcOrd="0" destOrd="1" presId="urn:microsoft.com/office/officeart/2005/8/layout/hList1"/>
    <dgm:cxn modelId="{B9FD7175-2B0C-4F21-A48E-F4E8183B3603}" type="presOf" srcId="{A4546CB9-1E8C-4706-9793-4127D53E136F}" destId="{958C4F12-E1D4-437B-A647-7DCB4E32E0F1}" srcOrd="0" destOrd="2" presId="urn:microsoft.com/office/officeart/2005/8/layout/hList1"/>
    <dgm:cxn modelId="{5CFF0230-CEB8-4FE1-838F-CDDAE8215866}" srcId="{C2D792F6-D01E-490D-A5B9-1EB0A3FFA805}" destId="{75D91598-C2CD-414A-A241-A9ABB42971BB}" srcOrd="1" destOrd="0" parTransId="{344277C9-0301-4D86-9426-86EA60E538E0}" sibTransId="{D6D9722C-B928-44A9-B913-0876638BD321}"/>
    <dgm:cxn modelId="{C1696972-1A96-4A83-87D7-BDEB0C0F7A12}" srcId="{75D91598-C2CD-414A-A241-A9ABB42971BB}" destId="{A4546CB9-1E8C-4706-9793-4127D53E136F}" srcOrd="2" destOrd="0" parTransId="{EBE19F84-21A8-4B7A-90A0-CDBE6B7FA958}" sibTransId="{6DAD79C7-D0E1-4BFB-906C-0C6C296EC8B7}"/>
    <dgm:cxn modelId="{36F1D385-7546-4189-AC42-FCB689447050}" srcId="{75D91598-C2CD-414A-A241-A9ABB42971BB}" destId="{E3B69C0C-F2AA-43B8-ABDB-14459D9A400D}" srcOrd="0" destOrd="0" parTransId="{3E7DED86-A6A6-48AA-B1FC-B26C15CBCC45}" sibTransId="{FAECA7F3-6EF2-4BD0-8437-32F4A63015E6}"/>
    <dgm:cxn modelId="{CD802BD7-34CF-4BD7-B666-183891D3A447}" type="presOf" srcId="{AF979795-BB24-4D27-A55A-0663B4499DA6}" destId="{BF1B0336-0F8E-41D5-BA94-E7941DB968B1}" srcOrd="0" destOrd="2" presId="urn:microsoft.com/office/officeart/2005/8/layout/hList1"/>
    <dgm:cxn modelId="{6B537DCE-1376-4E8A-BA9A-1BB751752243}" type="presOf" srcId="{3AC893C8-D8C2-4CA4-B3F6-A07959210458}" destId="{BF1B0336-0F8E-41D5-BA94-E7941DB968B1}" srcOrd="0" destOrd="0" presId="urn:microsoft.com/office/officeart/2005/8/layout/hList1"/>
    <dgm:cxn modelId="{14578DD7-A95F-4F2D-8A1E-B8580DE3CB4F}" srcId="{BCC32CA1-0E11-4EBA-A825-2DDB40401911}" destId="{F37C24A9-EAA5-4C57-B5D7-7125C98C36DC}" srcOrd="1" destOrd="0" parTransId="{32D9E3B9-C83D-4F25-BE06-0E064E55F4B8}" sibTransId="{0D0A345A-02C1-4727-8986-5EF02D51EDDF}"/>
    <dgm:cxn modelId="{455F7232-FF3E-459C-B92B-2EE499BD7917}" type="presOf" srcId="{BE3FEDB3-6DDC-4017-89C6-BDDCD3FB07D0}" destId="{55B462D1-01D4-470D-8CB7-021E70DF99FD}" srcOrd="0" destOrd="0" presId="urn:microsoft.com/office/officeart/2005/8/layout/hList1"/>
    <dgm:cxn modelId="{B7B8C6D9-79EC-4852-8F71-2FA9E774957C}" srcId="{C2D792F6-D01E-490D-A5B9-1EB0A3FFA805}" destId="{BCC32CA1-0E11-4EBA-A825-2DDB40401911}" srcOrd="0" destOrd="0" parTransId="{67718994-9C12-4B0A-B253-A8B3E8B2C9C7}" sibTransId="{57FF207B-18A4-4E2F-86A9-4211621F2571}"/>
    <dgm:cxn modelId="{0A370D8C-46FC-4305-A513-87FF27F93FDD}" type="presParOf" srcId="{E388E950-4BC0-42DB-BB41-FC245F1E837E}" destId="{F452E66C-F6BB-4E9D-9B9D-37DF665CFF99}" srcOrd="0" destOrd="0" presId="urn:microsoft.com/office/officeart/2005/8/layout/hList1"/>
    <dgm:cxn modelId="{279161FF-378A-4E8E-8826-22AFC8C1419C}" type="presParOf" srcId="{F452E66C-F6BB-4E9D-9B9D-37DF665CFF99}" destId="{5E20C14D-72EB-42B1-B57A-98F241987D52}" srcOrd="0" destOrd="0" presId="urn:microsoft.com/office/officeart/2005/8/layout/hList1"/>
    <dgm:cxn modelId="{B901AEB9-734D-495F-8C82-893EB18D69E9}" type="presParOf" srcId="{F452E66C-F6BB-4E9D-9B9D-37DF665CFF99}" destId="{E8F452F0-D9BD-4F18-B37F-12F7C460395F}" srcOrd="1" destOrd="0" presId="urn:microsoft.com/office/officeart/2005/8/layout/hList1"/>
    <dgm:cxn modelId="{1EF9E15B-B8E1-4B4B-B710-4199B277D409}" type="presParOf" srcId="{E388E950-4BC0-42DB-BB41-FC245F1E837E}" destId="{0BE1568C-F52F-445D-A1CB-592CB7D7C4BC}" srcOrd="1" destOrd="0" presId="urn:microsoft.com/office/officeart/2005/8/layout/hList1"/>
    <dgm:cxn modelId="{27E75814-AE2E-4EA6-A2CC-F3F45F109ED5}" type="presParOf" srcId="{E388E950-4BC0-42DB-BB41-FC245F1E837E}" destId="{46B40919-9317-4E93-B13E-7DF0391B9F28}" srcOrd="2" destOrd="0" presId="urn:microsoft.com/office/officeart/2005/8/layout/hList1"/>
    <dgm:cxn modelId="{A0F1240C-F4B2-4878-8953-813FF893E12A}" type="presParOf" srcId="{46B40919-9317-4E93-B13E-7DF0391B9F28}" destId="{CBCD42FA-313C-4E13-BAAF-90C3F96046FC}" srcOrd="0" destOrd="0" presId="urn:microsoft.com/office/officeart/2005/8/layout/hList1"/>
    <dgm:cxn modelId="{F2004962-86A0-41B6-8DD0-DD81D872B334}" type="presParOf" srcId="{46B40919-9317-4E93-B13E-7DF0391B9F28}" destId="{958C4F12-E1D4-437B-A647-7DCB4E32E0F1}" srcOrd="1" destOrd="0" presId="urn:microsoft.com/office/officeart/2005/8/layout/hList1"/>
    <dgm:cxn modelId="{35DC73B4-F016-440E-972C-82C755157294}" type="presParOf" srcId="{E388E950-4BC0-42DB-BB41-FC245F1E837E}" destId="{4139BA33-9237-4CBF-8B18-A22AC50DC7D3}" srcOrd="3" destOrd="0" presId="urn:microsoft.com/office/officeart/2005/8/layout/hList1"/>
    <dgm:cxn modelId="{7EAEA35D-29A9-4430-A07D-653107AACD2B}" type="presParOf" srcId="{E388E950-4BC0-42DB-BB41-FC245F1E837E}" destId="{7EDAEBEB-7DA3-4EA1-B85E-214BA25EC592}" srcOrd="4" destOrd="0" presId="urn:microsoft.com/office/officeart/2005/8/layout/hList1"/>
    <dgm:cxn modelId="{F5219E5E-A2FE-445E-92F4-7032D2D512E0}" type="presParOf" srcId="{7EDAEBEB-7DA3-4EA1-B85E-214BA25EC592}" destId="{55B462D1-01D4-470D-8CB7-021E70DF99FD}" srcOrd="0" destOrd="0" presId="urn:microsoft.com/office/officeart/2005/8/layout/hList1"/>
    <dgm:cxn modelId="{F640E653-8B45-4805-8FD2-16BC7F5A5942}" type="presParOf" srcId="{7EDAEBEB-7DA3-4EA1-B85E-214BA25EC592}" destId="{BF1B0336-0F8E-41D5-BA94-E7941DB968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84290E-AF0E-4AB4-AD8D-C9F22D4F1AB4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B06A22-9422-43EB-BCA3-2ED64A18B356}">
      <dgm:prSet phldrT="[Текст]" custT="1"/>
      <dgm:spPr>
        <a:xfrm>
          <a:off x="11777" y="0"/>
          <a:ext cx="2780623" cy="1113336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Налоговые  доходы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6F4BF50-F842-4A2D-9C0E-E3D49143EB5B}" type="parTrans" cxnId="{E11C2A54-071F-4384-8F45-D29DD7F3F2C3}">
      <dgm:prSet/>
      <dgm:spPr/>
      <dgm:t>
        <a:bodyPr/>
        <a:lstStyle/>
        <a:p>
          <a:endParaRPr lang="ru-RU"/>
        </a:p>
      </dgm:t>
    </dgm:pt>
    <dgm:pt modelId="{A42B9A55-5B79-4096-82A4-5546681C29AC}" type="sibTrans" cxnId="{E11C2A54-071F-4384-8F45-D29DD7F3F2C3}">
      <dgm:prSet/>
      <dgm:spPr/>
      <dgm:t>
        <a:bodyPr/>
        <a:lstStyle/>
        <a:p>
          <a:endParaRPr lang="ru-RU"/>
        </a:p>
      </dgm:t>
    </dgm:pt>
    <dgm:pt modelId="{256FDB2B-10AA-4041-A5E5-0498549EF486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</a:t>
          </a: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от уплаты налогов, установленных Налоговым кодексом </a:t>
          </a: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РФ: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F142A33A-14AE-4E04-802D-0DB5B7CD4AF9}" type="parTrans" cxnId="{58EA1F5C-32FD-4213-A395-8318672A4B15}">
      <dgm:prSet/>
      <dgm:spPr/>
      <dgm:t>
        <a:bodyPr/>
        <a:lstStyle/>
        <a:p>
          <a:endParaRPr lang="ru-RU"/>
        </a:p>
      </dgm:t>
    </dgm:pt>
    <dgm:pt modelId="{415770A8-7E31-41F4-8F34-17206315AEB6}" type="sibTrans" cxnId="{58EA1F5C-32FD-4213-A395-8318672A4B15}">
      <dgm:prSet/>
      <dgm:spPr/>
      <dgm:t>
        <a:bodyPr/>
        <a:lstStyle/>
        <a:p>
          <a:endParaRPr lang="ru-RU"/>
        </a:p>
      </dgm:t>
    </dgm:pt>
    <dgm:pt modelId="{8657BE62-870E-4F96-9B06-A19C1C4B458D}">
      <dgm:prSet phldrT="[Текст]" custT="1"/>
      <dgm:spPr>
        <a:xfrm>
          <a:off x="3203849" y="0"/>
          <a:ext cx="2780623" cy="1113336"/>
        </a:xfrm>
      </dgm:spPr>
      <dgm:t>
        <a:bodyPr/>
        <a:lstStyle/>
        <a:p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Неналоговые доходы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3202BDA-1117-46C6-BC82-9A87BC4CF1F5}" type="parTrans" cxnId="{DF07721A-618D-44E9-8470-FA04376368B9}">
      <dgm:prSet/>
      <dgm:spPr/>
      <dgm:t>
        <a:bodyPr/>
        <a:lstStyle/>
        <a:p>
          <a:endParaRPr lang="ru-RU"/>
        </a:p>
      </dgm:t>
    </dgm:pt>
    <dgm:pt modelId="{C3CC5A77-4E96-4775-AB99-2C2598ECFD0F}" type="sibTrans" cxnId="{DF07721A-618D-44E9-8470-FA04376368B9}">
      <dgm:prSet/>
      <dgm:spPr/>
      <dgm:t>
        <a:bodyPr/>
        <a:lstStyle/>
        <a:p>
          <a:endParaRPr lang="ru-RU"/>
        </a:p>
      </dgm:t>
    </dgm:pt>
    <dgm:pt modelId="{1D28E7CF-5DA2-4B4A-98B3-029092CF4BA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от использования государственного (муниципального) </a:t>
          </a: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имущества, штрафных санкций за нарушение законодательства, иных неналоговых платежей.</a:t>
          </a:r>
          <a:endParaRPr lang="ru-RU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4CFA87-00A7-4420-84FE-9388EB10FC2D}" type="parTrans" cxnId="{6EF5EDB3-6FCC-467A-B420-3859CAB26A4D}">
      <dgm:prSet/>
      <dgm:spPr/>
      <dgm:t>
        <a:bodyPr/>
        <a:lstStyle/>
        <a:p>
          <a:endParaRPr lang="ru-RU"/>
        </a:p>
      </dgm:t>
    </dgm:pt>
    <dgm:pt modelId="{44DFB365-D3AB-42FB-AE1C-B0BB97F96D57}" type="sibTrans" cxnId="{6EF5EDB3-6FCC-467A-B420-3859CAB26A4D}">
      <dgm:prSet/>
      <dgm:spPr/>
      <dgm:t>
        <a:bodyPr/>
        <a:lstStyle/>
        <a:p>
          <a:endParaRPr lang="ru-RU"/>
        </a:p>
      </dgm:t>
    </dgm:pt>
    <dgm:pt modelId="{9BB6A718-B96A-46E4-8FC7-BF2D19EBAED9}">
      <dgm:prSet phldrT="[Текст]" custT="1"/>
      <dgm:spPr>
        <a:xfrm>
          <a:off x="6351599" y="0"/>
          <a:ext cx="2780623" cy="1113336"/>
        </a:xfrm>
      </dgm:spPr>
      <dgm:t>
        <a:bodyPr/>
        <a:lstStyle/>
        <a:p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Безвозмездные поступления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C8B5DC5-E2A1-4C4C-B241-E2765F57F14A}" type="parTrans" cxnId="{E065585F-750A-48D5-8D63-C5A83913685F}">
      <dgm:prSet/>
      <dgm:spPr/>
      <dgm:t>
        <a:bodyPr/>
        <a:lstStyle/>
        <a:p>
          <a:endParaRPr lang="ru-RU"/>
        </a:p>
      </dgm:t>
    </dgm:pt>
    <dgm:pt modelId="{F78DC7B6-60E6-45C2-8950-583E7F5C5CD2}" type="sibTrans" cxnId="{E065585F-750A-48D5-8D63-C5A83913685F}">
      <dgm:prSet/>
      <dgm:spPr/>
      <dgm:t>
        <a:bodyPr/>
        <a:lstStyle/>
        <a:p>
          <a:endParaRPr lang="ru-RU"/>
        </a:p>
      </dgm:t>
    </dgm:pt>
    <dgm:pt modelId="{AACF09CF-5B30-48E2-8E0C-0E1CCD80FFC1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</a:r>
          <a:endParaRPr lang="ru-RU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58757EB-1CBE-4B2C-BF10-7B82E26D1901}" type="parTrans" cxnId="{664CAD15-1E43-4A1B-BA6F-4CBA3E1B38AF}">
      <dgm:prSet/>
      <dgm:spPr/>
      <dgm:t>
        <a:bodyPr/>
        <a:lstStyle/>
        <a:p>
          <a:endParaRPr lang="ru-RU"/>
        </a:p>
      </dgm:t>
    </dgm:pt>
    <dgm:pt modelId="{D7CEDB40-7C51-4808-B492-5251553D9CA7}" type="sibTrans" cxnId="{664CAD15-1E43-4A1B-BA6F-4CBA3E1B38AF}">
      <dgm:prSet/>
      <dgm:spPr/>
      <dgm:t>
        <a:bodyPr/>
        <a:lstStyle/>
        <a:p>
          <a:endParaRPr lang="ru-RU"/>
        </a:p>
      </dgm:t>
    </dgm:pt>
    <dgm:pt modelId="{D26FF304-FD7B-45D8-83AA-8D1A8C82A0E2}">
      <dgm:prSet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Акцизы на </a:t>
          </a: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нефтепродукты.</a:t>
          </a:r>
          <a:endParaRPr lang="ru-RU" sz="1400" b="1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A545137-C808-4621-BABD-F9F08D470109}" type="parTrans" cxnId="{11B479B9-C7B6-4A0E-B164-B54D2DF025CE}">
      <dgm:prSet/>
      <dgm:spPr/>
      <dgm:t>
        <a:bodyPr/>
        <a:lstStyle/>
        <a:p>
          <a:endParaRPr lang="ru-RU"/>
        </a:p>
      </dgm:t>
    </dgm:pt>
    <dgm:pt modelId="{25025337-918A-49AA-A764-E57FE38359CA}" type="sibTrans" cxnId="{11B479B9-C7B6-4A0E-B164-B54D2DF025CE}">
      <dgm:prSet/>
      <dgm:spPr/>
      <dgm:t>
        <a:bodyPr/>
        <a:lstStyle/>
        <a:p>
          <a:endParaRPr lang="ru-RU"/>
        </a:p>
      </dgm:t>
    </dgm:pt>
    <dgm:pt modelId="{9DD4AE77-C4FA-46F9-ACB4-1B5B6FA3A861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лиц;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9268480A-90BC-4BBD-A6D9-FB19FC648D41}" type="parTrans" cxnId="{842A35CF-5884-4E0C-BAF1-8E5E561F7431}">
      <dgm:prSet/>
      <dgm:spPr/>
      <dgm:t>
        <a:bodyPr/>
        <a:lstStyle/>
        <a:p>
          <a:endParaRPr lang="ru-RU"/>
        </a:p>
      </dgm:t>
    </dgm:pt>
    <dgm:pt modelId="{2BF6CE72-EF97-47C1-880F-28E1E988D90E}" type="sibTrans" cxnId="{842A35CF-5884-4E0C-BAF1-8E5E561F7431}">
      <dgm:prSet/>
      <dgm:spPr/>
      <dgm:t>
        <a:bodyPr/>
        <a:lstStyle/>
        <a:p>
          <a:endParaRPr lang="ru-RU"/>
        </a:p>
      </dgm:t>
    </dgm:pt>
    <dgm:pt modelId="{1ECC3245-DC54-41BE-8E11-6AFB4A61CC4D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имущество физических лиц;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C5D62CDF-D4A6-465B-AE0D-A7FB733E17DF}" type="parTrans" cxnId="{00A6CF26-B2C6-40CD-BFC7-1499BE19119F}">
      <dgm:prSet/>
      <dgm:spPr/>
      <dgm:t>
        <a:bodyPr/>
        <a:lstStyle/>
        <a:p>
          <a:endParaRPr lang="ru-RU"/>
        </a:p>
      </dgm:t>
    </dgm:pt>
    <dgm:pt modelId="{CC778397-FEE6-4771-8BE2-69BC73567ACF}" type="sibTrans" cxnId="{00A6CF26-B2C6-40CD-BFC7-1499BE19119F}">
      <dgm:prSet/>
      <dgm:spPr/>
      <dgm:t>
        <a:bodyPr/>
        <a:lstStyle/>
        <a:p>
          <a:endParaRPr lang="ru-RU"/>
        </a:p>
      </dgm:t>
    </dgm:pt>
    <dgm:pt modelId="{E0A2CA69-CC01-404A-B058-9FD245617397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Земельный налог; 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1FFC0FAE-619E-4850-85BE-131CE15E276E}" type="parTrans" cxnId="{56DA00D7-CEDC-45D4-A05B-FC9ADB566E7E}">
      <dgm:prSet/>
      <dgm:spPr/>
      <dgm:t>
        <a:bodyPr/>
        <a:lstStyle/>
        <a:p>
          <a:endParaRPr lang="ru-RU"/>
        </a:p>
      </dgm:t>
    </dgm:pt>
    <dgm:pt modelId="{21827C09-F126-46F9-A427-8D709686A6AF}" type="sibTrans" cxnId="{56DA00D7-CEDC-45D4-A05B-FC9ADB566E7E}">
      <dgm:prSet/>
      <dgm:spPr/>
      <dgm:t>
        <a:bodyPr/>
        <a:lstStyle/>
        <a:p>
          <a:endParaRPr lang="ru-RU"/>
        </a:p>
      </dgm:t>
    </dgm:pt>
    <dgm:pt modelId="{12DBE7FA-3759-426A-9870-91148827F0F9}" type="pres">
      <dgm:prSet presAssocID="{2984290E-AF0E-4AB4-AD8D-C9F22D4F1A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E88ED-5FF5-43EA-A1D1-911910497166}" type="pres">
      <dgm:prSet presAssocID="{DAB06A22-9422-43EB-BCA3-2ED64A18B356}" presName="linNode" presStyleCnt="0"/>
      <dgm:spPr/>
      <dgm:t>
        <a:bodyPr/>
        <a:lstStyle/>
        <a:p>
          <a:endParaRPr lang="ru-RU"/>
        </a:p>
      </dgm:t>
    </dgm:pt>
    <dgm:pt modelId="{126E1ED8-70B7-4E8E-B1EA-C116A2B45CE2}" type="pres">
      <dgm:prSet presAssocID="{DAB06A22-9422-43EB-BCA3-2ED64A18B3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D1CE-DBA3-48CA-A59A-B9989583DD83}" type="pres">
      <dgm:prSet presAssocID="{DAB06A22-9422-43EB-BCA3-2ED64A18B356}" presName="descendantText" presStyleLbl="alignAccFollowNode1" presStyleIdx="0" presStyleCnt="3" custScaleX="99783" custScaleY="99334" custLinFactNeighborX="321" custLinFactNeighborY="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D960-0957-4049-A941-5AAB47CA7EE4}" type="pres">
      <dgm:prSet presAssocID="{A42B9A55-5B79-4096-82A4-5546681C29AC}" presName="sp" presStyleCnt="0"/>
      <dgm:spPr/>
      <dgm:t>
        <a:bodyPr/>
        <a:lstStyle/>
        <a:p>
          <a:endParaRPr lang="ru-RU"/>
        </a:p>
      </dgm:t>
    </dgm:pt>
    <dgm:pt modelId="{88B5E63A-A6D8-4FE1-B4A2-FA3E2619CD96}" type="pres">
      <dgm:prSet presAssocID="{8657BE62-870E-4F96-9B06-A19C1C4B458D}" presName="linNode" presStyleCnt="0"/>
      <dgm:spPr/>
      <dgm:t>
        <a:bodyPr/>
        <a:lstStyle/>
        <a:p>
          <a:endParaRPr lang="ru-RU"/>
        </a:p>
      </dgm:t>
    </dgm:pt>
    <dgm:pt modelId="{752B7EA6-B56E-4EC2-951B-64CF226C1F8B}" type="pres">
      <dgm:prSet presAssocID="{8657BE62-870E-4F96-9B06-A19C1C4B45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A630-8243-4A76-9A98-37938F177CA4}" type="pres">
      <dgm:prSet presAssocID="{8657BE62-870E-4F96-9B06-A19C1C4B458D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1DC3-8EC7-488F-81DD-33BE9EC6CC24}" type="pres">
      <dgm:prSet presAssocID="{C3CC5A77-4E96-4775-AB99-2C2598ECFD0F}" presName="sp" presStyleCnt="0"/>
      <dgm:spPr/>
      <dgm:t>
        <a:bodyPr/>
        <a:lstStyle/>
        <a:p>
          <a:endParaRPr lang="ru-RU"/>
        </a:p>
      </dgm:t>
    </dgm:pt>
    <dgm:pt modelId="{BDA356C4-9B3D-46B2-86DF-C71102A9CAEF}" type="pres">
      <dgm:prSet presAssocID="{9BB6A718-B96A-46E4-8FC7-BF2D19EBAED9}" presName="linNode" presStyleCnt="0"/>
      <dgm:spPr/>
      <dgm:t>
        <a:bodyPr/>
        <a:lstStyle/>
        <a:p>
          <a:endParaRPr lang="ru-RU"/>
        </a:p>
      </dgm:t>
    </dgm:pt>
    <dgm:pt modelId="{C2C7F575-0C3C-422C-B84A-1E55D238AAF4}" type="pres">
      <dgm:prSet presAssocID="{9BB6A718-B96A-46E4-8FC7-BF2D19EBAED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D2FB-5E92-4F16-AA39-35CFF99F4812}" type="pres">
      <dgm:prSet presAssocID="{9BB6A718-B96A-46E4-8FC7-BF2D19EBAED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92FED-F12D-4923-B097-17B47C5A0F71}" type="presOf" srcId="{1D28E7CF-5DA2-4B4A-98B3-029092CF4BA3}" destId="{1F3EA630-8243-4A76-9A98-37938F177CA4}" srcOrd="0" destOrd="0" presId="urn:microsoft.com/office/officeart/2005/8/layout/vList5"/>
    <dgm:cxn modelId="{221EBDBA-891F-4D37-BB3F-EF846232CBFB}" type="presOf" srcId="{1ECC3245-DC54-41BE-8E11-6AFB4A61CC4D}" destId="{7222D1CE-DBA3-48CA-A59A-B9989583DD83}" srcOrd="0" destOrd="2" presId="urn:microsoft.com/office/officeart/2005/8/layout/vList5"/>
    <dgm:cxn modelId="{58EA1F5C-32FD-4213-A395-8318672A4B15}" srcId="{DAB06A22-9422-43EB-BCA3-2ED64A18B356}" destId="{256FDB2B-10AA-4041-A5E5-0498549EF486}" srcOrd="0" destOrd="0" parTransId="{F142A33A-14AE-4E04-802D-0DB5B7CD4AF9}" sibTransId="{415770A8-7E31-41F4-8F34-17206315AEB6}"/>
    <dgm:cxn modelId="{B28F534E-F59B-4509-9C2F-0F1E26BE73E2}" type="presOf" srcId="{2984290E-AF0E-4AB4-AD8D-C9F22D4F1AB4}" destId="{12DBE7FA-3759-426A-9870-91148827F0F9}" srcOrd="0" destOrd="0" presId="urn:microsoft.com/office/officeart/2005/8/layout/vList5"/>
    <dgm:cxn modelId="{53CAE036-E84D-44F6-81CD-79C61545D26B}" type="presOf" srcId="{9BB6A718-B96A-46E4-8FC7-BF2D19EBAED9}" destId="{C2C7F575-0C3C-422C-B84A-1E55D238AAF4}" srcOrd="0" destOrd="0" presId="urn:microsoft.com/office/officeart/2005/8/layout/vList5"/>
    <dgm:cxn modelId="{11B479B9-C7B6-4A0E-B164-B54D2DF025CE}" srcId="{DAB06A22-9422-43EB-BCA3-2ED64A18B356}" destId="{D26FF304-FD7B-45D8-83AA-8D1A8C82A0E2}" srcOrd="4" destOrd="0" parTransId="{2A545137-C808-4621-BABD-F9F08D470109}" sibTransId="{25025337-918A-49AA-A764-E57FE38359CA}"/>
    <dgm:cxn modelId="{56DA00D7-CEDC-45D4-A05B-FC9ADB566E7E}" srcId="{DAB06A22-9422-43EB-BCA3-2ED64A18B356}" destId="{E0A2CA69-CC01-404A-B058-9FD245617397}" srcOrd="3" destOrd="0" parTransId="{1FFC0FAE-619E-4850-85BE-131CE15E276E}" sibTransId="{21827C09-F126-46F9-A427-8D709686A6AF}"/>
    <dgm:cxn modelId="{F6F4A70B-F0D3-424A-975F-82BF0F4EFF88}" type="presOf" srcId="{9DD4AE77-C4FA-46F9-ACB4-1B5B6FA3A861}" destId="{7222D1CE-DBA3-48CA-A59A-B9989583DD83}" srcOrd="0" destOrd="1" presId="urn:microsoft.com/office/officeart/2005/8/layout/vList5"/>
    <dgm:cxn modelId="{DF07721A-618D-44E9-8470-FA04376368B9}" srcId="{2984290E-AF0E-4AB4-AD8D-C9F22D4F1AB4}" destId="{8657BE62-870E-4F96-9B06-A19C1C4B458D}" srcOrd="1" destOrd="0" parTransId="{43202BDA-1117-46C6-BC82-9A87BC4CF1F5}" sibTransId="{C3CC5A77-4E96-4775-AB99-2C2598ECFD0F}"/>
    <dgm:cxn modelId="{8BF3A96F-7F3F-48A3-ADAE-1B8B2BF83161}" type="presOf" srcId="{D26FF304-FD7B-45D8-83AA-8D1A8C82A0E2}" destId="{7222D1CE-DBA3-48CA-A59A-B9989583DD83}" srcOrd="0" destOrd="4" presId="urn:microsoft.com/office/officeart/2005/8/layout/vList5"/>
    <dgm:cxn modelId="{6EF5EDB3-6FCC-467A-B420-3859CAB26A4D}" srcId="{8657BE62-870E-4F96-9B06-A19C1C4B458D}" destId="{1D28E7CF-5DA2-4B4A-98B3-029092CF4BA3}" srcOrd="0" destOrd="0" parTransId="{A14CFA87-00A7-4420-84FE-9388EB10FC2D}" sibTransId="{44DFB365-D3AB-42FB-AE1C-B0BB97F96D57}"/>
    <dgm:cxn modelId="{7E43116B-82DC-440F-B21F-25C43401422B}" type="presOf" srcId="{DAB06A22-9422-43EB-BCA3-2ED64A18B356}" destId="{126E1ED8-70B7-4E8E-B1EA-C116A2B45CE2}" srcOrd="0" destOrd="0" presId="urn:microsoft.com/office/officeart/2005/8/layout/vList5"/>
    <dgm:cxn modelId="{664CAD15-1E43-4A1B-BA6F-4CBA3E1B38AF}" srcId="{9BB6A718-B96A-46E4-8FC7-BF2D19EBAED9}" destId="{AACF09CF-5B30-48E2-8E0C-0E1CCD80FFC1}" srcOrd="0" destOrd="0" parTransId="{D58757EB-1CBE-4B2C-BF10-7B82E26D1901}" sibTransId="{D7CEDB40-7C51-4808-B492-5251553D9CA7}"/>
    <dgm:cxn modelId="{08BA5B55-1576-47FC-8181-05A509BE5D26}" type="presOf" srcId="{AACF09CF-5B30-48E2-8E0C-0E1CCD80FFC1}" destId="{40E7D2FB-5E92-4F16-AA39-35CFF99F4812}" srcOrd="0" destOrd="0" presId="urn:microsoft.com/office/officeart/2005/8/layout/vList5"/>
    <dgm:cxn modelId="{00A6CF26-B2C6-40CD-BFC7-1499BE19119F}" srcId="{DAB06A22-9422-43EB-BCA3-2ED64A18B356}" destId="{1ECC3245-DC54-41BE-8E11-6AFB4A61CC4D}" srcOrd="2" destOrd="0" parTransId="{C5D62CDF-D4A6-465B-AE0D-A7FB733E17DF}" sibTransId="{CC778397-FEE6-4771-8BE2-69BC73567ACF}"/>
    <dgm:cxn modelId="{842A35CF-5884-4E0C-BAF1-8E5E561F7431}" srcId="{DAB06A22-9422-43EB-BCA3-2ED64A18B356}" destId="{9DD4AE77-C4FA-46F9-ACB4-1B5B6FA3A861}" srcOrd="1" destOrd="0" parTransId="{9268480A-90BC-4BBD-A6D9-FB19FC648D41}" sibTransId="{2BF6CE72-EF97-47C1-880F-28E1E988D90E}"/>
    <dgm:cxn modelId="{E11C2A54-071F-4384-8F45-D29DD7F3F2C3}" srcId="{2984290E-AF0E-4AB4-AD8D-C9F22D4F1AB4}" destId="{DAB06A22-9422-43EB-BCA3-2ED64A18B356}" srcOrd="0" destOrd="0" parTransId="{26F4BF50-F842-4A2D-9C0E-E3D49143EB5B}" sibTransId="{A42B9A55-5B79-4096-82A4-5546681C29AC}"/>
    <dgm:cxn modelId="{30E20B08-1159-4BE6-A8A1-EB318468EDC0}" type="presOf" srcId="{256FDB2B-10AA-4041-A5E5-0498549EF486}" destId="{7222D1CE-DBA3-48CA-A59A-B9989583DD83}" srcOrd="0" destOrd="0" presId="urn:microsoft.com/office/officeart/2005/8/layout/vList5"/>
    <dgm:cxn modelId="{E065585F-750A-48D5-8D63-C5A83913685F}" srcId="{2984290E-AF0E-4AB4-AD8D-C9F22D4F1AB4}" destId="{9BB6A718-B96A-46E4-8FC7-BF2D19EBAED9}" srcOrd="2" destOrd="0" parTransId="{2C8B5DC5-E2A1-4C4C-B241-E2765F57F14A}" sibTransId="{F78DC7B6-60E6-45C2-8950-583E7F5C5CD2}"/>
    <dgm:cxn modelId="{7D4596CA-43B3-4F04-9CD9-8E6C2CF6A08D}" type="presOf" srcId="{8657BE62-870E-4F96-9B06-A19C1C4B458D}" destId="{752B7EA6-B56E-4EC2-951B-64CF226C1F8B}" srcOrd="0" destOrd="0" presId="urn:microsoft.com/office/officeart/2005/8/layout/vList5"/>
    <dgm:cxn modelId="{2F8ED48D-8454-4C37-BC8C-8025C5E76516}" type="presOf" srcId="{E0A2CA69-CC01-404A-B058-9FD245617397}" destId="{7222D1CE-DBA3-48CA-A59A-B9989583DD83}" srcOrd="0" destOrd="3" presId="urn:microsoft.com/office/officeart/2005/8/layout/vList5"/>
    <dgm:cxn modelId="{A35BF981-06BD-4686-AC5F-A547499648E2}" type="presParOf" srcId="{12DBE7FA-3759-426A-9870-91148827F0F9}" destId="{677E88ED-5FF5-43EA-A1D1-911910497166}" srcOrd="0" destOrd="0" presId="urn:microsoft.com/office/officeart/2005/8/layout/vList5"/>
    <dgm:cxn modelId="{9644ADA2-10E5-4F85-9680-8D352CC7CC90}" type="presParOf" srcId="{677E88ED-5FF5-43EA-A1D1-911910497166}" destId="{126E1ED8-70B7-4E8E-B1EA-C116A2B45CE2}" srcOrd="0" destOrd="0" presId="urn:microsoft.com/office/officeart/2005/8/layout/vList5"/>
    <dgm:cxn modelId="{961629B3-2AA4-4668-98A8-E81D7C4B4A9A}" type="presParOf" srcId="{677E88ED-5FF5-43EA-A1D1-911910497166}" destId="{7222D1CE-DBA3-48CA-A59A-B9989583DD83}" srcOrd="1" destOrd="0" presId="urn:microsoft.com/office/officeart/2005/8/layout/vList5"/>
    <dgm:cxn modelId="{1F959907-63DF-4120-96C2-6A6A48496CD5}" type="presParOf" srcId="{12DBE7FA-3759-426A-9870-91148827F0F9}" destId="{78C7D960-0957-4049-A941-5AAB47CA7EE4}" srcOrd="1" destOrd="0" presId="urn:microsoft.com/office/officeart/2005/8/layout/vList5"/>
    <dgm:cxn modelId="{35D5D5B4-DC93-4AED-BF68-A3551372625E}" type="presParOf" srcId="{12DBE7FA-3759-426A-9870-91148827F0F9}" destId="{88B5E63A-A6D8-4FE1-B4A2-FA3E2619CD96}" srcOrd="2" destOrd="0" presId="urn:microsoft.com/office/officeart/2005/8/layout/vList5"/>
    <dgm:cxn modelId="{209491B9-22C7-43AD-B3CC-6BE3C84E5E20}" type="presParOf" srcId="{88B5E63A-A6D8-4FE1-B4A2-FA3E2619CD96}" destId="{752B7EA6-B56E-4EC2-951B-64CF226C1F8B}" srcOrd="0" destOrd="0" presId="urn:microsoft.com/office/officeart/2005/8/layout/vList5"/>
    <dgm:cxn modelId="{98B8B3DF-6AEA-4BF9-85A6-59AE4E198F70}" type="presParOf" srcId="{88B5E63A-A6D8-4FE1-B4A2-FA3E2619CD96}" destId="{1F3EA630-8243-4A76-9A98-37938F177CA4}" srcOrd="1" destOrd="0" presId="urn:microsoft.com/office/officeart/2005/8/layout/vList5"/>
    <dgm:cxn modelId="{39D4B1E1-A699-4DFF-9881-0A3DF2ECA2B2}" type="presParOf" srcId="{12DBE7FA-3759-426A-9870-91148827F0F9}" destId="{357B1DC3-8EC7-488F-81DD-33BE9EC6CC24}" srcOrd="3" destOrd="0" presId="urn:microsoft.com/office/officeart/2005/8/layout/vList5"/>
    <dgm:cxn modelId="{ED9BAF20-00F6-4180-A996-89584B20314B}" type="presParOf" srcId="{12DBE7FA-3759-426A-9870-91148827F0F9}" destId="{BDA356C4-9B3D-46B2-86DF-C71102A9CAEF}" srcOrd="4" destOrd="0" presId="urn:microsoft.com/office/officeart/2005/8/layout/vList5"/>
    <dgm:cxn modelId="{46F19361-6D44-499C-837C-432E83095F77}" type="presParOf" srcId="{BDA356C4-9B3D-46B2-86DF-C71102A9CAEF}" destId="{C2C7F575-0C3C-422C-B84A-1E55D238AAF4}" srcOrd="0" destOrd="0" presId="urn:microsoft.com/office/officeart/2005/8/layout/vList5"/>
    <dgm:cxn modelId="{1D335A63-2B0C-4D8E-B983-1862B447C977}" type="presParOf" srcId="{BDA356C4-9B3D-46B2-86DF-C71102A9CAEF}" destId="{40E7D2FB-5E92-4F16-AA39-35CFF99F48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84290E-AF0E-4AB4-AD8D-C9F22D4F1AB4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B06A22-9422-43EB-BCA3-2ED64A18B356}">
      <dgm:prSet phldrT="[Текст]" custT="1"/>
      <dgm:spPr>
        <a:xfrm>
          <a:off x="11777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Дотации (от лат. dotatio — дар, пожертвование) </a:t>
          </a:r>
        </a:p>
      </dgm:t>
    </dgm:pt>
    <dgm:pt modelId="{26F4BF50-F842-4A2D-9C0E-E3D49143EB5B}" type="parTrans" cxnId="{E11C2A54-071F-4384-8F45-D29DD7F3F2C3}">
      <dgm:prSet/>
      <dgm:spPr/>
      <dgm:t>
        <a:bodyPr/>
        <a:lstStyle/>
        <a:p>
          <a:endParaRPr lang="ru-RU"/>
        </a:p>
      </dgm:t>
    </dgm:pt>
    <dgm:pt modelId="{A42B9A55-5B79-4096-82A4-5546681C29AC}" type="sibTrans" cxnId="{E11C2A54-071F-4384-8F45-D29DD7F3F2C3}">
      <dgm:prSet/>
      <dgm:spPr/>
      <dgm:t>
        <a:bodyPr/>
        <a:lstStyle/>
        <a:p>
          <a:endParaRPr lang="ru-RU"/>
        </a:p>
      </dgm:t>
    </dgm:pt>
    <dgm:pt modelId="{256FDB2B-10AA-4041-A5E5-0498549EF486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 без установления направлений и (или) условий их использования </a:t>
          </a:r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42A33A-14AE-4E04-802D-0DB5B7CD4AF9}" type="parTrans" cxnId="{58EA1F5C-32FD-4213-A395-8318672A4B15}">
      <dgm:prSet/>
      <dgm:spPr/>
      <dgm:t>
        <a:bodyPr/>
        <a:lstStyle/>
        <a:p>
          <a:endParaRPr lang="ru-RU"/>
        </a:p>
      </dgm:t>
    </dgm:pt>
    <dgm:pt modelId="{415770A8-7E31-41F4-8F34-17206315AEB6}" type="sibTrans" cxnId="{58EA1F5C-32FD-4213-A395-8318672A4B15}">
      <dgm:prSet/>
      <dgm:spPr/>
      <dgm:t>
        <a:bodyPr/>
        <a:lstStyle/>
        <a:p>
          <a:endParaRPr lang="ru-RU"/>
        </a:p>
      </dgm:t>
    </dgm:pt>
    <dgm:pt modelId="{8657BE62-870E-4F96-9B06-A19C1C4B458D}">
      <dgm:prSet phldrT="[Текст]" custT="1"/>
      <dgm:spPr>
        <a:xfrm>
          <a:off x="3203849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Субсидии (от лат. subsidium — помощь, поддержка)</a:t>
          </a:r>
          <a:r>
            <a:rPr lang="ru-RU" sz="2800" b="1" dirty="0" smtClean="0">
              <a:latin typeface="Calibri"/>
              <a:ea typeface="+mn-ea"/>
              <a:cs typeface="+mn-cs"/>
            </a:rPr>
            <a:t>  </a:t>
          </a:r>
        </a:p>
      </dgm:t>
    </dgm:pt>
    <dgm:pt modelId="{43202BDA-1117-46C6-BC82-9A87BC4CF1F5}" type="parTrans" cxnId="{DF07721A-618D-44E9-8470-FA04376368B9}">
      <dgm:prSet/>
      <dgm:spPr/>
      <dgm:t>
        <a:bodyPr/>
        <a:lstStyle/>
        <a:p>
          <a:endParaRPr lang="ru-RU"/>
        </a:p>
      </dgm:t>
    </dgm:pt>
    <dgm:pt modelId="{C3CC5A77-4E96-4775-AB99-2C2598ECFD0F}" type="sibTrans" cxnId="{DF07721A-618D-44E9-8470-FA04376368B9}">
      <dgm:prSet/>
      <dgm:spPr/>
      <dgm:t>
        <a:bodyPr/>
        <a:lstStyle/>
        <a:p>
          <a:endParaRPr lang="ru-RU"/>
        </a:p>
      </dgm:t>
    </dgm:pt>
    <dgm:pt modelId="{1D28E7CF-5DA2-4B4A-98B3-029092CF4BA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софинансирования расходных обязательств</a:t>
          </a:r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4CFA87-00A7-4420-84FE-9388EB10FC2D}" type="parTrans" cxnId="{6EF5EDB3-6FCC-467A-B420-3859CAB26A4D}">
      <dgm:prSet/>
      <dgm:spPr/>
      <dgm:t>
        <a:bodyPr/>
        <a:lstStyle/>
        <a:p>
          <a:endParaRPr lang="ru-RU"/>
        </a:p>
      </dgm:t>
    </dgm:pt>
    <dgm:pt modelId="{44DFB365-D3AB-42FB-AE1C-B0BB97F96D57}" type="sibTrans" cxnId="{6EF5EDB3-6FCC-467A-B420-3859CAB26A4D}">
      <dgm:prSet/>
      <dgm:spPr/>
      <dgm:t>
        <a:bodyPr/>
        <a:lstStyle/>
        <a:p>
          <a:endParaRPr lang="ru-RU"/>
        </a:p>
      </dgm:t>
    </dgm:pt>
    <dgm:pt modelId="{9BB6A718-B96A-46E4-8FC7-BF2D19EBAED9}">
      <dgm:prSet phldrT="[Текст]" custT="1"/>
      <dgm:spPr>
        <a:xfrm>
          <a:off x="6351599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Субвенции (от лат. subvenire «приходить на помощь») </a:t>
          </a:r>
        </a:p>
      </dgm:t>
    </dgm:pt>
    <dgm:pt modelId="{2C8B5DC5-E2A1-4C4C-B241-E2765F57F14A}" type="parTrans" cxnId="{E065585F-750A-48D5-8D63-C5A83913685F}">
      <dgm:prSet/>
      <dgm:spPr/>
      <dgm:t>
        <a:bodyPr/>
        <a:lstStyle/>
        <a:p>
          <a:endParaRPr lang="ru-RU"/>
        </a:p>
      </dgm:t>
    </dgm:pt>
    <dgm:pt modelId="{F78DC7B6-60E6-45C2-8950-583E7F5C5CD2}" type="sibTrans" cxnId="{E065585F-750A-48D5-8D63-C5A83913685F}">
      <dgm:prSet/>
      <dgm:spPr/>
      <dgm:t>
        <a:bodyPr/>
        <a:lstStyle/>
        <a:p>
          <a:endParaRPr lang="ru-RU"/>
        </a:p>
      </dgm:t>
    </dgm:pt>
    <dgm:pt modelId="{AACF09CF-5B30-48E2-8E0C-0E1CCD80FFC1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финансового обеспечения расходных обязательств по переданным полномочиям </a:t>
          </a:r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58757EB-1CBE-4B2C-BF10-7B82E26D1901}" type="parTrans" cxnId="{664CAD15-1E43-4A1B-BA6F-4CBA3E1B38AF}">
      <dgm:prSet/>
      <dgm:spPr/>
      <dgm:t>
        <a:bodyPr/>
        <a:lstStyle/>
        <a:p>
          <a:endParaRPr lang="ru-RU"/>
        </a:p>
      </dgm:t>
    </dgm:pt>
    <dgm:pt modelId="{D7CEDB40-7C51-4808-B492-5251553D9CA7}" type="sibTrans" cxnId="{664CAD15-1E43-4A1B-BA6F-4CBA3E1B38AF}">
      <dgm:prSet/>
      <dgm:spPr/>
      <dgm:t>
        <a:bodyPr/>
        <a:lstStyle/>
        <a:p>
          <a:endParaRPr lang="ru-RU"/>
        </a:p>
      </dgm:t>
    </dgm:pt>
    <dgm:pt modelId="{D216E580-BFB4-446F-ACD8-73475E3BAC54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B123928-3495-4388-9BEB-E8862F27AD23}" type="parTrans" cxnId="{99F0EF0A-3479-46B4-9511-66425DF47FC9}">
      <dgm:prSet/>
      <dgm:spPr/>
      <dgm:t>
        <a:bodyPr/>
        <a:lstStyle/>
        <a:p>
          <a:endParaRPr lang="ru-RU"/>
        </a:p>
      </dgm:t>
    </dgm:pt>
    <dgm:pt modelId="{099BB47E-781E-40D5-9945-3BC7D2C16561}" type="sibTrans" cxnId="{99F0EF0A-3479-46B4-9511-66425DF47FC9}">
      <dgm:prSet/>
      <dgm:spPr/>
      <dgm:t>
        <a:bodyPr/>
        <a:lstStyle/>
        <a:p>
          <a:endParaRPr lang="ru-RU"/>
        </a:p>
      </dgm:t>
    </dgm:pt>
    <dgm:pt modelId="{0E2E11C0-43BE-40D1-8FD7-5F274D3CCA35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BAA4B5-A0B7-4806-A175-97BA4A563F7A}" type="parTrans" cxnId="{16CB670A-C21D-46F7-B29B-15F92FE0916E}">
      <dgm:prSet/>
      <dgm:spPr/>
      <dgm:t>
        <a:bodyPr/>
        <a:lstStyle/>
        <a:p>
          <a:endParaRPr lang="ru-RU"/>
        </a:p>
      </dgm:t>
    </dgm:pt>
    <dgm:pt modelId="{31356C70-746F-4E0F-B493-485BD90F6DC4}" type="sibTrans" cxnId="{16CB670A-C21D-46F7-B29B-15F92FE0916E}">
      <dgm:prSet/>
      <dgm:spPr/>
      <dgm:t>
        <a:bodyPr/>
        <a:lstStyle/>
        <a:p>
          <a:endParaRPr lang="ru-RU"/>
        </a:p>
      </dgm:t>
    </dgm:pt>
    <dgm:pt modelId="{5412008F-67A4-4E73-A059-8D879EE8210C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FC9688-843F-45D0-8EC8-17E5A2983FDA}" type="parTrans" cxnId="{01F55761-4130-45D7-8078-20F76E23A00A}">
      <dgm:prSet/>
      <dgm:spPr/>
      <dgm:t>
        <a:bodyPr/>
        <a:lstStyle/>
        <a:p>
          <a:endParaRPr lang="ru-RU"/>
        </a:p>
      </dgm:t>
    </dgm:pt>
    <dgm:pt modelId="{EE0B9A9A-E3C8-48C4-B9F7-EBFB7BEA3D0A}" type="sibTrans" cxnId="{01F55761-4130-45D7-8078-20F76E23A00A}">
      <dgm:prSet/>
      <dgm:spPr/>
      <dgm:t>
        <a:bodyPr/>
        <a:lstStyle/>
        <a:p>
          <a:endParaRPr lang="ru-RU"/>
        </a:p>
      </dgm:t>
    </dgm:pt>
    <dgm:pt modelId="{B4CB6C8B-BACF-4E84-B517-4D0BD4AFEA04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67F5DB-2A48-4354-B6C6-EEC72E3275E6}" type="parTrans" cxnId="{4E3A2172-93B8-4FF2-A44F-4D247AA1BCB0}">
      <dgm:prSet/>
      <dgm:spPr/>
      <dgm:t>
        <a:bodyPr/>
        <a:lstStyle/>
        <a:p>
          <a:endParaRPr lang="ru-RU"/>
        </a:p>
      </dgm:t>
    </dgm:pt>
    <dgm:pt modelId="{1A19FCB9-8E6C-434A-B8BE-7C5F39237262}" type="sibTrans" cxnId="{4E3A2172-93B8-4FF2-A44F-4D247AA1BCB0}">
      <dgm:prSet/>
      <dgm:spPr/>
      <dgm:t>
        <a:bodyPr/>
        <a:lstStyle/>
        <a:p>
          <a:endParaRPr lang="ru-RU"/>
        </a:p>
      </dgm:t>
    </dgm:pt>
    <dgm:pt modelId="{DB9DE8DC-99F7-49DB-B771-60DF3C4478D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769146E-DE6D-435F-982A-0C5E9D2155FD}" type="parTrans" cxnId="{2AA626A0-EA76-439B-85F9-1DE352AD0F2E}">
      <dgm:prSet/>
      <dgm:spPr/>
      <dgm:t>
        <a:bodyPr/>
        <a:lstStyle/>
        <a:p>
          <a:endParaRPr lang="ru-RU"/>
        </a:p>
      </dgm:t>
    </dgm:pt>
    <dgm:pt modelId="{B738B771-FA7B-4480-A538-883E54F621F4}" type="sibTrans" cxnId="{2AA626A0-EA76-439B-85F9-1DE352AD0F2E}">
      <dgm:prSet/>
      <dgm:spPr/>
      <dgm:t>
        <a:bodyPr/>
        <a:lstStyle/>
        <a:p>
          <a:endParaRPr lang="ru-RU"/>
        </a:p>
      </dgm:t>
    </dgm:pt>
    <dgm:pt modelId="{E037F254-C1E2-4CC2-84B0-27CF499FA1B0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1FD6807-1C0A-4975-903F-0065A438B2BD}" type="parTrans" cxnId="{C7A0C5D5-1CE8-4D58-AC99-35585F580C11}">
      <dgm:prSet/>
      <dgm:spPr/>
      <dgm:t>
        <a:bodyPr/>
        <a:lstStyle/>
        <a:p>
          <a:endParaRPr lang="ru-RU"/>
        </a:p>
      </dgm:t>
    </dgm:pt>
    <dgm:pt modelId="{3F6354C4-1373-45C2-A7C4-EE5673ED11D2}" type="sibTrans" cxnId="{C7A0C5D5-1CE8-4D58-AC99-35585F580C11}">
      <dgm:prSet/>
      <dgm:spPr/>
      <dgm:t>
        <a:bodyPr/>
        <a:lstStyle/>
        <a:p>
          <a:endParaRPr lang="ru-RU"/>
        </a:p>
      </dgm:t>
    </dgm:pt>
    <dgm:pt modelId="{12DBE7FA-3759-426A-9870-91148827F0F9}" type="pres">
      <dgm:prSet presAssocID="{2984290E-AF0E-4AB4-AD8D-C9F22D4F1A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E88ED-5FF5-43EA-A1D1-911910497166}" type="pres">
      <dgm:prSet presAssocID="{DAB06A22-9422-43EB-BCA3-2ED64A18B356}" presName="linNode" presStyleCnt="0"/>
      <dgm:spPr/>
      <dgm:t>
        <a:bodyPr/>
        <a:lstStyle/>
        <a:p>
          <a:endParaRPr lang="ru-RU"/>
        </a:p>
      </dgm:t>
    </dgm:pt>
    <dgm:pt modelId="{126E1ED8-70B7-4E8E-B1EA-C116A2B45CE2}" type="pres">
      <dgm:prSet presAssocID="{DAB06A22-9422-43EB-BCA3-2ED64A18B3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D1CE-DBA3-48CA-A59A-B9989583DD83}" type="pres">
      <dgm:prSet presAssocID="{DAB06A22-9422-43EB-BCA3-2ED64A18B356}" presName="descendantText" presStyleLbl="alignAccFollowNode1" presStyleIdx="0" presStyleCnt="3" custScaleY="98753" custLinFactNeighborX="-963" custLinFactNeighborY="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D960-0957-4049-A941-5AAB47CA7EE4}" type="pres">
      <dgm:prSet presAssocID="{A42B9A55-5B79-4096-82A4-5546681C29AC}" presName="sp" presStyleCnt="0"/>
      <dgm:spPr/>
      <dgm:t>
        <a:bodyPr/>
        <a:lstStyle/>
        <a:p>
          <a:endParaRPr lang="ru-RU"/>
        </a:p>
      </dgm:t>
    </dgm:pt>
    <dgm:pt modelId="{88B5E63A-A6D8-4FE1-B4A2-FA3E2619CD96}" type="pres">
      <dgm:prSet presAssocID="{8657BE62-870E-4F96-9B06-A19C1C4B458D}" presName="linNode" presStyleCnt="0"/>
      <dgm:spPr/>
      <dgm:t>
        <a:bodyPr/>
        <a:lstStyle/>
        <a:p>
          <a:endParaRPr lang="ru-RU"/>
        </a:p>
      </dgm:t>
    </dgm:pt>
    <dgm:pt modelId="{752B7EA6-B56E-4EC2-951B-64CF226C1F8B}" type="pres">
      <dgm:prSet presAssocID="{8657BE62-870E-4F96-9B06-A19C1C4B45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A630-8243-4A76-9A98-37938F177CA4}" type="pres">
      <dgm:prSet presAssocID="{8657BE62-870E-4F96-9B06-A19C1C4B458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1DC3-8EC7-488F-81DD-33BE9EC6CC24}" type="pres">
      <dgm:prSet presAssocID="{C3CC5A77-4E96-4775-AB99-2C2598ECFD0F}" presName="sp" presStyleCnt="0"/>
      <dgm:spPr/>
      <dgm:t>
        <a:bodyPr/>
        <a:lstStyle/>
        <a:p>
          <a:endParaRPr lang="ru-RU"/>
        </a:p>
      </dgm:t>
    </dgm:pt>
    <dgm:pt modelId="{BDA356C4-9B3D-46B2-86DF-C71102A9CAEF}" type="pres">
      <dgm:prSet presAssocID="{9BB6A718-B96A-46E4-8FC7-BF2D19EBAED9}" presName="linNode" presStyleCnt="0"/>
      <dgm:spPr/>
      <dgm:t>
        <a:bodyPr/>
        <a:lstStyle/>
        <a:p>
          <a:endParaRPr lang="ru-RU"/>
        </a:p>
      </dgm:t>
    </dgm:pt>
    <dgm:pt modelId="{C2C7F575-0C3C-422C-B84A-1E55D238AAF4}" type="pres">
      <dgm:prSet presAssocID="{9BB6A718-B96A-46E4-8FC7-BF2D19EBAED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D2FB-5E92-4F16-AA39-35CFF99F4812}" type="pres">
      <dgm:prSet presAssocID="{9BB6A718-B96A-46E4-8FC7-BF2D19EBAED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A2172-93B8-4FF2-A44F-4D247AA1BCB0}" srcId="{DAB06A22-9422-43EB-BCA3-2ED64A18B356}" destId="{B4CB6C8B-BACF-4E84-B517-4D0BD4AFEA04}" srcOrd="0" destOrd="0" parTransId="{1767F5DB-2A48-4354-B6C6-EEC72E3275E6}" sibTransId="{1A19FCB9-8E6C-434A-B8BE-7C5F39237262}"/>
    <dgm:cxn modelId="{A8251854-173B-4345-9CC6-4DFA9351FEE6}" type="presOf" srcId="{8657BE62-870E-4F96-9B06-A19C1C4B458D}" destId="{752B7EA6-B56E-4EC2-951B-64CF226C1F8B}" srcOrd="0" destOrd="0" presId="urn:microsoft.com/office/officeart/2005/8/layout/vList5"/>
    <dgm:cxn modelId="{58EA1F5C-32FD-4213-A395-8318672A4B15}" srcId="{DAB06A22-9422-43EB-BCA3-2ED64A18B356}" destId="{256FDB2B-10AA-4041-A5E5-0498549EF486}" srcOrd="1" destOrd="0" parTransId="{F142A33A-14AE-4E04-802D-0DB5B7CD4AF9}" sibTransId="{415770A8-7E31-41F4-8F34-17206315AEB6}"/>
    <dgm:cxn modelId="{26EAB7D4-6325-4D8E-9ECE-30F975B4F61F}" type="presOf" srcId="{DB9DE8DC-99F7-49DB-B771-60DF3C4478D3}" destId="{1F3EA630-8243-4A76-9A98-37938F177CA4}" srcOrd="0" destOrd="0" presId="urn:microsoft.com/office/officeart/2005/8/layout/vList5"/>
    <dgm:cxn modelId="{F6D0021F-D682-4D12-AC31-67FA34AB87C8}" type="presOf" srcId="{B4CB6C8B-BACF-4E84-B517-4D0BD4AFEA04}" destId="{7222D1CE-DBA3-48CA-A59A-B9989583DD83}" srcOrd="0" destOrd="0" presId="urn:microsoft.com/office/officeart/2005/8/layout/vList5"/>
    <dgm:cxn modelId="{16CB670A-C21D-46F7-B29B-15F92FE0916E}" srcId="{8657BE62-870E-4F96-9B06-A19C1C4B458D}" destId="{0E2E11C0-43BE-40D1-8FD7-5F274D3CCA35}" srcOrd="2" destOrd="0" parTransId="{49BAA4B5-A0B7-4806-A175-97BA4A563F7A}" sibTransId="{31356C70-746F-4E0F-B493-485BD90F6DC4}"/>
    <dgm:cxn modelId="{564ABA57-620D-4C39-8EB5-D6805B122661}" type="presOf" srcId="{5412008F-67A4-4E73-A059-8D879EE8210C}" destId="{40E7D2FB-5E92-4F16-AA39-35CFF99F4812}" srcOrd="0" destOrd="2" presId="urn:microsoft.com/office/officeart/2005/8/layout/vList5"/>
    <dgm:cxn modelId="{E961CC5F-C4D9-4599-B070-61621A5D9C48}" type="presOf" srcId="{D216E580-BFB4-446F-ACD8-73475E3BAC54}" destId="{7222D1CE-DBA3-48CA-A59A-B9989583DD83}" srcOrd="0" destOrd="2" presId="urn:microsoft.com/office/officeart/2005/8/layout/vList5"/>
    <dgm:cxn modelId="{CDD4D8A8-B43E-43F2-B2B9-BDECA485C28A}" type="presOf" srcId="{E037F254-C1E2-4CC2-84B0-27CF499FA1B0}" destId="{40E7D2FB-5E92-4F16-AA39-35CFF99F4812}" srcOrd="0" destOrd="0" presId="urn:microsoft.com/office/officeart/2005/8/layout/vList5"/>
    <dgm:cxn modelId="{DF07721A-618D-44E9-8470-FA04376368B9}" srcId="{2984290E-AF0E-4AB4-AD8D-C9F22D4F1AB4}" destId="{8657BE62-870E-4F96-9B06-A19C1C4B458D}" srcOrd="1" destOrd="0" parTransId="{43202BDA-1117-46C6-BC82-9A87BC4CF1F5}" sibTransId="{C3CC5A77-4E96-4775-AB99-2C2598ECFD0F}"/>
    <dgm:cxn modelId="{6EF5EDB3-6FCC-467A-B420-3859CAB26A4D}" srcId="{8657BE62-870E-4F96-9B06-A19C1C4B458D}" destId="{1D28E7CF-5DA2-4B4A-98B3-029092CF4BA3}" srcOrd="1" destOrd="0" parTransId="{A14CFA87-00A7-4420-84FE-9388EB10FC2D}" sibTransId="{44DFB365-D3AB-42FB-AE1C-B0BB97F96D57}"/>
    <dgm:cxn modelId="{C915740F-465A-4C46-8C0A-2BE376A4A7D0}" type="presOf" srcId="{2984290E-AF0E-4AB4-AD8D-C9F22D4F1AB4}" destId="{12DBE7FA-3759-426A-9870-91148827F0F9}" srcOrd="0" destOrd="0" presId="urn:microsoft.com/office/officeart/2005/8/layout/vList5"/>
    <dgm:cxn modelId="{8B6BC69C-8D0C-4BE1-9372-318B2C732B7F}" type="presOf" srcId="{0E2E11C0-43BE-40D1-8FD7-5F274D3CCA35}" destId="{1F3EA630-8243-4A76-9A98-37938F177CA4}" srcOrd="0" destOrd="2" presId="urn:microsoft.com/office/officeart/2005/8/layout/vList5"/>
    <dgm:cxn modelId="{664CAD15-1E43-4A1B-BA6F-4CBA3E1B38AF}" srcId="{9BB6A718-B96A-46E4-8FC7-BF2D19EBAED9}" destId="{AACF09CF-5B30-48E2-8E0C-0E1CCD80FFC1}" srcOrd="1" destOrd="0" parTransId="{D58757EB-1CBE-4B2C-BF10-7B82E26D1901}" sibTransId="{D7CEDB40-7C51-4808-B492-5251553D9CA7}"/>
    <dgm:cxn modelId="{666B5B79-3D8C-4EC7-B039-1865D38B4720}" type="presOf" srcId="{9BB6A718-B96A-46E4-8FC7-BF2D19EBAED9}" destId="{C2C7F575-0C3C-422C-B84A-1E55D238AAF4}" srcOrd="0" destOrd="0" presId="urn:microsoft.com/office/officeart/2005/8/layout/vList5"/>
    <dgm:cxn modelId="{2AA626A0-EA76-439B-85F9-1DE352AD0F2E}" srcId="{8657BE62-870E-4F96-9B06-A19C1C4B458D}" destId="{DB9DE8DC-99F7-49DB-B771-60DF3C4478D3}" srcOrd="0" destOrd="0" parTransId="{C769146E-DE6D-435F-982A-0C5E9D2155FD}" sibTransId="{B738B771-FA7B-4480-A538-883E54F621F4}"/>
    <dgm:cxn modelId="{C7A0C5D5-1CE8-4D58-AC99-35585F580C11}" srcId="{9BB6A718-B96A-46E4-8FC7-BF2D19EBAED9}" destId="{E037F254-C1E2-4CC2-84B0-27CF499FA1B0}" srcOrd="0" destOrd="0" parTransId="{B1FD6807-1C0A-4975-903F-0065A438B2BD}" sibTransId="{3F6354C4-1373-45C2-A7C4-EE5673ED11D2}"/>
    <dgm:cxn modelId="{E11C2A54-071F-4384-8F45-D29DD7F3F2C3}" srcId="{2984290E-AF0E-4AB4-AD8D-C9F22D4F1AB4}" destId="{DAB06A22-9422-43EB-BCA3-2ED64A18B356}" srcOrd="0" destOrd="0" parTransId="{26F4BF50-F842-4A2D-9C0E-E3D49143EB5B}" sibTransId="{A42B9A55-5B79-4096-82A4-5546681C29AC}"/>
    <dgm:cxn modelId="{8D42BA40-5AC6-41E1-B553-EF7603D3ABF7}" type="presOf" srcId="{1D28E7CF-5DA2-4B4A-98B3-029092CF4BA3}" destId="{1F3EA630-8243-4A76-9A98-37938F177CA4}" srcOrd="0" destOrd="1" presId="urn:microsoft.com/office/officeart/2005/8/layout/vList5"/>
    <dgm:cxn modelId="{01F55761-4130-45D7-8078-20F76E23A00A}" srcId="{9BB6A718-B96A-46E4-8FC7-BF2D19EBAED9}" destId="{5412008F-67A4-4E73-A059-8D879EE8210C}" srcOrd="2" destOrd="0" parTransId="{4DFC9688-843F-45D0-8EC8-17E5A2983FDA}" sibTransId="{EE0B9A9A-E3C8-48C4-B9F7-EBFB7BEA3D0A}"/>
    <dgm:cxn modelId="{AE6BEEBA-24BE-4A72-B7C4-449230990189}" type="presOf" srcId="{256FDB2B-10AA-4041-A5E5-0498549EF486}" destId="{7222D1CE-DBA3-48CA-A59A-B9989583DD83}" srcOrd="0" destOrd="1" presId="urn:microsoft.com/office/officeart/2005/8/layout/vList5"/>
    <dgm:cxn modelId="{E065585F-750A-48D5-8D63-C5A83913685F}" srcId="{2984290E-AF0E-4AB4-AD8D-C9F22D4F1AB4}" destId="{9BB6A718-B96A-46E4-8FC7-BF2D19EBAED9}" srcOrd="2" destOrd="0" parTransId="{2C8B5DC5-E2A1-4C4C-B241-E2765F57F14A}" sibTransId="{F78DC7B6-60E6-45C2-8950-583E7F5C5CD2}"/>
    <dgm:cxn modelId="{FD46CBD2-D900-4968-AB1C-E596B64E333A}" type="presOf" srcId="{AACF09CF-5B30-48E2-8E0C-0E1CCD80FFC1}" destId="{40E7D2FB-5E92-4F16-AA39-35CFF99F4812}" srcOrd="0" destOrd="1" presId="urn:microsoft.com/office/officeart/2005/8/layout/vList5"/>
    <dgm:cxn modelId="{06422214-5167-4ED1-A297-D015BD72E948}" type="presOf" srcId="{DAB06A22-9422-43EB-BCA3-2ED64A18B356}" destId="{126E1ED8-70B7-4E8E-B1EA-C116A2B45CE2}" srcOrd="0" destOrd="0" presId="urn:microsoft.com/office/officeart/2005/8/layout/vList5"/>
    <dgm:cxn modelId="{99F0EF0A-3479-46B4-9511-66425DF47FC9}" srcId="{DAB06A22-9422-43EB-BCA3-2ED64A18B356}" destId="{D216E580-BFB4-446F-ACD8-73475E3BAC54}" srcOrd="2" destOrd="0" parTransId="{4B123928-3495-4388-9BEB-E8862F27AD23}" sibTransId="{099BB47E-781E-40D5-9945-3BC7D2C16561}"/>
    <dgm:cxn modelId="{F49D0DB5-B849-480C-B645-A5EAD2945FB4}" type="presParOf" srcId="{12DBE7FA-3759-426A-9870-91148827F0F9}" destId="{677E88ED-5FF5-43EA-A1D1-911910497166}" srcOrd="0" destOrd="0" presId="urn:microsoft.com/office/officeart/2005/8/layout/vList5"/>
    <dgm:cxn modelId="{61446A48-9990-476A-B564-3C1E93237E27}" type="presParOf" srcId="{677E88ED-5FF5-43EA-A1D1-911910497166}" destId="{126E1ED8-70B7-4E8E-B1EA-C116A2B45CE2}" srcOrd="0" destOrd="0" presId="urn:microsoft.com/office/officeart/2005/8/layout/vList5"/>
    <dgm:cxn modelId="{79E335B7-646B-4822-A582-B4EACDA3BD9A}" type="presParOf" srcId="{677E88ED-5FF5-43EA-A1D1-911910497166}" destId="{7222D1CE-DBA3-48CA-A59A-B9989583DD83}" srcOrd="1" destOrd="0" presId="urn:microsoft.com/office/officeart/2005/8/layout/vList5"/>
    <dgm:cxn modelId="{AF2F1DAC-4CE9-45A9-803F-76F3068B598C}" type="presParOf" srcId="{12DBE7FA-3759-426A-9870-91148827F0F9}" destId="{78C7D960-0957-4049-A941-5AAB47CA7EE4}" srcOrd="1" destOrd="0" presId="urn:microsoft.com/office/officeart/2005/8/layout/vList5"/>
    <dgm:cxn modelId="{91EA9865-BD46-49AA-AAB1-9C247E944BA3}" type="presParOf" srcId="{12DBE7FA-3759-426A-9870-91148827F0F9}" destId="{88B5E63A-A6D8-4FE1-B4A2-FA3E2619CD96}" srcOrd="2" destOrd="0" presId="urn:microsoft.com/office/officeart/2005/8/layout/vList5"/>
    <dgm:cxn modelId="{F7C8A55E-A791-4793-9F65-C1047793DA97}" type="presParOf" srcId="{88B5E63A-A6D8-4FE1-B4A2-FA3E2619CD96}" destId="{752B7EA6-B56E-4EC2-951B-64CF226C1F8B}" srcOrd="0" destOrd="0" presId="urn:microsoft.com/office/officeart/2005/8/layout/vList5"/>
    <dgm:cxn modelId="{B4B84883-AE04-416C-8AB1-B3DE1E035653}" type="presParOf" srcId="{88B5E63A-A6D8-4FE1-B4A2-FA3E2619CD96}" destId="{1F3EA630-8243-4A76-9A98-37938F177CA4}" srcOrd="1" destOrd="0" presId="urn:microsoft.com/office/officeart/2005/8/layout/vList5"/>
    <dgm:cxn modelId="{E8F46518-D5CA-4B76-9220-B12762E5C922}" type="presParOf" srcId="{12DBE7FA-3759-426A-9870-91148827F0F9}" destId="{357B1DC3-8EC7-488F-81DD-33BE9EC6CC24}" srcOrd="3" destOrd="0" presId="urn:microsoft.com/office/officeart/2005/8/layout/vList5"/>
    <dgm:cxn modelId="{C16D77BE-2A13-49B1-8AD0-B6023F5716F9}" type="presParOf" srcId="{12DBE7FA-3759-426A-9870-91148827F0F9}" destId="{BDA356C4-9B3D-46B2-86DF-C71102A9CAEF}" srcOrd="4" destOrd="0" presId="urn:microsoft.com/office/officeart/2005/8/layout/vList5"/>
    <dgm:cxn modelId="{6552C02D-E16A-4F5C-852F-C82630C50C7A}" type="presParOf" srcId="{BDA356C4-9B3D-46B2-86DF-C71102A9CAEF}" destId="{C2C7F575-0C3C-422C-B84A-1E55D238AAF4}" srcOrd="0" destOrd="0" presId="urn:microsoft.com/office/officeart/2005/8/layout/vList5"/>
    <dgm:cxn modelId="{3AD5A478-6DE7-4809-9857-BC8A5289DE75}" type="presParOf" srcId="{BDA356C4-9B3D-46B2-86DF-C71102A9CAEF}" destId="{40E7D2FB-5E92-4F16-AA39-35CFF99F48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9E1B8-2701-4EE7-B972-6A33D12CB7F0}" type="doc">
      <dgm:prSet loTypeId="urn:microsoft.com/office/officeart/2005/8/layout/radial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3248C6-D218-4C0B-8CF1-3E59E194D0FE}">
      <dgm:prSet phldrT="[Текст]" custT="1"/>
      <dgm:spPr/>
      <dgm:t>
        <a:bodyPr/>
        <a:lstStyle/>
        <a:p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208,0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BB831135-8531-45F2-9652-41CF78FFECA6}" type="parTrans" cxnId="{7DAE18FA-8D85-458C-A2AE-DBC04940D969}">
      <dgm:prSet/>
      <dgm:spPr/>
      <dgm:t>
        <a:bodyPr/>
        <a:lstStyle/>
        <a:p>
          <a:endParaRPr lang="ru-RU"/>
        </a:p>
      </dgm:t>
    </dgm:pt>
    <dgm:pt modelId="{D571CB43-C124-4085-AA81-582330DC4D70}" type="sibTrans" cxnId="{7DAE18FA-8D85-458C-A2AE-DBC04940D969}">
      <dgm:prSet/>
      <dgm:spPr/>
      <dgm:t>
        <a:bodyPr/>
        <a:lstStyle/>
        <a:p>
          <a:endParaRPr lang="ru-RU"/>
        </a:p>
      </dgm:t>
    </dgm:pt>
    <dgm:pt modelId="{EF232AB6-49EF-45C3-A065-633AD2E13BC3}">
      <dgm:prSet phldrT="[Текст]" custT="1"/>
      <dgm:spPr/>
      <dgm:t>
        <a:bodyPr/>
        <a:lstStyle/>
        <a:p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12 002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,0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6B68AEB-CFD6-4315-8822-21941FB69DE9}" type="parTrans" cxnId="{42B01499-6AA7-41E7-AA92-14884DE21DBB}">
      <dgm:prSet/>
      <dgm:spPr/>
      <dgm:t>
        <a:bodyPr/>
        <a:lstStyle/>
        <a:p>
          <a:endParaRPr lang="ru-RU"/>
        </a:p>
      </dgm:t>
    </dgm:pt>
    <dgm:pt modelId="{F58395F4-28DE-4CB3-BB67-8F4817941C9A}" type="sibTrans" cxnId="{42B01499-6AA7-41E7-AA92-14884DE21DBB}">
      <dgm:prSet/>
      <dgm:spPr/>
      <dgm:t>
        <a:bodyPr/>
        <a:lstStyle/>
        <a:p>
          <a:endParaRPr lang="ru-RU"/>
        </a:p>
      </dgm:t>
    </dgm:pt>
    <dgm:pt modelId="{9BA0CFD5-6F4A-47EE-9B67-9863AAF72C24}">
      <dgm:prSet phldrT="[Текст]" custT="1"/>
      <dgm:spPr/>
      <dgm:t>
        <a:bodyPr/>
        <a:lstStyle/>
        <a:p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40,0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C1374DD-F42F-4A0B-9F96-237B709CF593}" type="parTrans" cxnId="{E78F8804-1248-452A-8A51-0A998AB4D005}">
      <dgm:prSet/>
      <dgm:spPr/>
      <dgm:t>
        <a:bodyPr/>
        <a:lstStyle/>
        <a:p>
          <a:endParaRPr lang="ru-RU"/>
        </a:p>
      </dgm:t>
    </dgm:pt>
    <dgm:pt modelId="{A91B1086-563C-4419-8C11-ACFE6D747EC8}" type="sibTrans" cxnId="{E78F8804-1248-452A-8A51-0A998AB4D005}">
      <dgm:prSet/>
      <dgm:spPr/>
      <dgm:t>
        <a:bodyPr/>
        <a:lstStyle/>
        <a:p>
          <a:endParaRPr lang="ru-RU"/>
        </a:p>
      </dgm:t>
    </dgm:pt>
    <dgm:pt modelId="{1088DDEA-C98A-4E0D-913E-CF415D2E839F}">
      <dgm:prSet custT="1"/>
      <dgm:spPr/>
      <dgm:t>
        <a:bodyPr/>
        <a:lstStyle/>
        <a:p>
          <a:r>
            <a:rPr lang="en-US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299,6</a:t>
          </a:r>
        </a:p>
        <a:p>
          <a:r>
            <a:rPr lang="en-US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</a:p>
        <a:p>
          <a:r>
            <a:rPr lang="en-US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FD29F-E9DB-40CF-BD82-0A268C6F35EE}" type="parTrans" cxnId="{052AEBC8-2BC7-4DC6-8BC4-341C46CD3E86}">
      <dgm:prSet/>
      <dgm:spPr/>
      <dgm:t>
        <a:bodyPr/>
        <a:lstStyle/>
        <a:p>
          <a:endParaRPr lang="ru-RU"/>
        </a:p>
      </dgm:t>
    </dgm:pt>
    <dgm:pt modelId="{36AF1C25-DB89-4766-9964-40BC81BFDBEC}" type="sibTrans" cxnId="{052AEBC8-2BC7-4DC6-8BC4-341C46CD3E86}">
      <dgm:prSet/>
      <dgm:spPr/>
      <dgm:t>
        <a:bodyPr/>
        <a:lstStyle/>
        <a:p>
          <a:endParaRPr lang="ru-RU"/>
        </a:p>
      </dgm:t>
    </dgm:pt>
    <dgm:pt modelId="{D81B5F2D-034C-441E-8FBE-E71D55228A52}">
      <dgm:prSet custT="1"/>
      <dgm:spPr/>
      <dgm:t>
        <a:bodyPr/>
        <a:lstStyle/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292,0 </a:t>
          </a:r>
        </a:p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</a:t>
          </a:r>
        </a:p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75C6D-02D2-4790-A770-F660D00BEE37}" type="parTrans" cxnId="{C638787A-81FA-40A8-897F-01406407BB63}">
      <dgm:prSet/>
      <dgm:spPr/>
      <dgm:t>
        <a:bodyPr/>
        <a:lstStyle/>
        <a:p>
          <a:endParaRPr lang="ru-RU"/>
        </a:p>
      </dgm:t>
    </dgm:pt>
    <dgm:pt modelId="{82210AC2-C44A-4FAC-87AE-3F313E0041D7}" type="sibTrans" cxnId="{C638787A-81FA-40A8-897F-01406407BB63}">
      <dgm:prSet/>
      <dgm:spPr/>
      <dgm:t>
        <a:bodyPr/>
        <a:lstStyle/>
        <a:p>
          <a:endParaRPr lang="ru-RU"/>
        </a:p>
      </dgm:t>
    </dgm:pt>
    <dgm:pt modelId="{25DB8134-8788-4CA7-9664-9C2E43829E00}">
      <dgm:prSet custT="1"/>
      <dgm:spPr/>
      <dgm:t>
        <a:bodyPr/>
        <a:lstStyle/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ТЫСЯЧ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1FBC3-A835-4E48-AEB2-BBC8FDE19889}" type="parTrans" cxnId="{50427C90-57DE-4E9D-AD89-EBEFD571CDDF}">
      <dgm:prSet/>
      <dgm:spPr/>
      <dgm:t>
        <a:bodyPr/>
        <a:lstStyle/>
        <a:p>
          <a:endParaRPr lang="ru-RU"/>
        </a:p>
      </dgm:t>
    </dgm:pt>
    <dgm:pt modelId="{EE19BBFF-201E-41EE-BCB7-1CE3CCC3A6E0}" type="sibTrans" cxnId="{50427C90-57DE-4E9D-AD89-EBEFD571CDDF}">
      <dgm:prSet/>
      <dgm:spPr/>
      <dgm:t>
        <a:bodyPr/>
        <a:lstStyle/>
        <a:p>
          <a:endParaRPr lang="ru-RU"/>
        </a:p>
      </dgm:t>
    </dgm:pt>
    <dgm:pt modelId="{596F294E-09F2-42E2-8982-60B883C99E32}">
      <dgm:prSet custT="1"/>
      <dgm:spPr/>
      <dgm:t>
        <a:bodyPr/>
        <a:lstStyle/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20,0 ТЫСЯЧ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31BA4-7CB6-4DD8-811B-DC4B9D6B913A}" type="parTrans" cxnId="{99F5A599-C701-49A7-9D0A-55DA025CAFFC}">
      <dgm:prSet/>
      <dgm:spPr/>
      <dgm:t>
        <a:bodyPr/>
        <a:lstStyle/>
        <a:p>
          <a:endParaRPr lang="ru-RU"/>
        </a:p>
      </dgm:t>
    </dgm:pt>
    <dgm:pt modelId="{B9EA4F1F-748B-4825-98EB-047C1E25D300}" type="sibTrans" cxnId="{99F5A599-C701-49A7-9D0A-55DA025CAFFC}">
      <dgm:prSet/>
      <dgm:spPr/>
      <dgm:t>
        <a:bodyPr/>
        <a:lstStyle/>
        <a:p>
          <a:endParaRPr lang="ru-RU"/>
        </a:p>
      </dgm:t>
    </dgm:pt>
    <dgm:pt modelId="{FDF15F6B-4A5A-42A9-B44D-0A0793977F4C}" type="pres">
      <dgm:prSet presAssocID="{F489E1B8-2701-4EE7-B972-6A33D12CB7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A2412-C2A0-41E9-AEC5-85716946DCA8}" type="pres">
      <dgm:prSet presAssocID="{F489E1B8-2701-4EE7-B972-6A33D12CB7F0}" presName="cycle" presStyleCnt="0"/>
      <dgm:spPr/>
      <dgm:t>
        <a:bodyPr/>
        <a:lstStyle/>
        <a:p>
          <a:endParaRPr lang="ru-RU"/>
        </a:p>
      </dgm:t>
    </dgm:pt>
    <dgm:pt modelId="{2ED6DCA7-EC6C-47E6-9BCC-1F918E1C4D0E}" type="pres">
      <dgm:prSet presAssocID="{F489E1B8-2701-4EE7-B972-6A33D12CB7F0}" presName="centerShape" presStyleCnt="0"/>
      <dgm:spPr/>
      <dgm:t>
        <a:bodyPr/>
        <a:lstStyle/>
        <a:p>
          <a:endParaRPr lang="ru-RU"/>
        </a:p>
      </dgm:t>
    </dgm:pt>
    <dgm:pt modelId="{5A9F8122-EE86-41D6-8F66-85A1C6E448BC}" type="pres">
      <dgm:prSet presAssocID="{F489E1B8-2701-4EE7-B972-6A33D12CB7F0}" presName="connSite" presStyleLbl="node1" presStyleIdx="0" presStyleCnt="8"/>
      <dgm:spPr/>
      <dgm:t>
        <a:bodyPr/>
        <a:lstStyle/>
        <a:p>
          <a:endParaRPr lang="ru-RU"/>
        </a:p>
      </dgm:t>
    </dgm:pt>
    <dgm:pt modelId="{FB87BB36-25FE-4737-AC54-D120B29E1EA8}" type="pres">
      <dgm:prSet presAssocID="{F489E1B8-2701-4EE7-B972-6A33D12CB7F0}" presName="visible" presStyleLbl="node1" presStyleIdx="0" presStyleCnt="8"/>
      <dgm:spPr/>
      <dgm:t>
        <a:bodyPr/>
        <a:lstStyle/>
        <a:p>
          <a:endParaRPr lang="ru-RU"/>
        </a:p>
      </dgm:t>
    </dgm:pt>
    <dgm:pt modelId="{F04D1E33-E76F-45B4-AF74-B41467273925}" type="pres">
      <dgm:prSet presAssocID="{BB831135-8531-45F2-9652-41CF78FFECA6}" presName="Name25" presStyleLbl="parChTrans1D1" presStyleIdx="0" presStyleCnt="7"/>
      <dgm:spPr/>
      <dgm:t>
        <a:bodyPr/>
        <a:lstStyle/>
        <a:p>
          <a:endParaRPr lang="ru-RU"/>
        </a:p>
      </dgm:t>
    </dgm:pt>
    <dgm:pt modelId="{AD1EEBEF-AE62-4A45-BC29-12B651D4FA3D}" type="pres">
      <dgm:prSet presAssocID="{873248C6-D218-4C0B-8CF1-3E59E194D0FE}" presName="node" presStyleCnt="0"/>
      <dgm:spPr/>
      <dgm:t>
        <a:bodyPr/>
        <a:lstStyle/>
        <a:p>
          <a:endParaRPr lang="ru-RU"/>
        </a:p>
      </dgm:t>
    </dgm:pt>
    <dgm:pt modelId="{526856D0-4F15-4185-BEFA-57A83B4411B0}" type="pres">
      <dgm:prSet presAssocID="{873248C6-D218-4C0B-8CF1-3E59E194D0FE}" presName="parentNode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DC94-7870-45A7-B49F-A7D3BBF3CBF2}" type="pres">
      <dgm:prSet presAssocID="{873248C6-D218-4C0B-8CF1-3E59E194D0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833C-0F2A-49BC-BC42-FE78F268D97D}" type="pres">
      <dgm:prSet presAssocID="{26B68AEB-CFD6-4315-8822-21941FB69DE9}" presName="Name25" presStyleLbl="parChTrans1D1" presStyleIdx="1" presStyleCnt="7"/>
      <dgm:spPr/>
      <dgm:t>
        <a:bodyPr/>
        <a:lstStyle/>
        <a:p>
          <a:endParaRPr lang="ru-RU"/>
        </a:p>
      </dgm:t>
    </dgm:pt>
    <dgm:pt modelId="{11374080-CE34-4956-8C72-53076BBB5484}" type="pres">
      <dgm:prSet presAssocID="{EF232AB6-49EF-45C3-A065-633AD2E13BC3}" presName="node" presStyleCnt="0"/>
      <dgm:spPr/>
      <dgm:t>
        <a:bodyPr/>
        <a:lstStyle/>
        <a:p>
          <a:endParaRPr lang="ru-RU"/>
        </a:p>
      </dgm:t>
    </dgm:pt>
    <dgm:pt modelId="{EA8650DB-9FD7-4668-86AE-43568F39C5EB}" type="pres">
      <dgm:prSet presAssocID="{EF232AB6-49EF-45C3-A065-633AD2E13BC3}" presName="parentNode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1942-E587-4020-8C72-A7EDF2A0E0EA}" type="pres">
      <dgm:prSet presAssocID="{EF232AB6-49EF-45C3-A065-633AD2E13BC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825D6-48CB-4C8F-8802-8F735402DDE1}" type="pres">
      <dgm:prSet presAssocID="{CC1374DD-F42F-4A0B-9F96-237B709CF593}" presName="Name25" presStyleLbl="parChTrans1D1" presStyleIdx="2" presStyleCnt="7"/>
      <dgm:spPr/>
      <dgm:t>
        <a:bodyPr/>
        <a:lstStyle/>
        <a:p>
          <a:endParaRPr lang="ru-RU"/>
        </a:p>
      </dgm:t>
    </dgm:pt>
    <dgm:pt modelId="{67325B14-FC87-4A5A-B240-EFF540039567}" type="pres">
      <dgm:prSet presAssocID="{9BA0CFD5-6F4A-47EE-9B67-9863AAF72C24}" presName="node" presStyleCnt="0"/>
      <dgm:spPr/>
      <dgm:t>
        <a:bodyPr/>
        <a:lstStyle/>
        <a:p>
          <a:endParaRPr lang="ru-RU"/>
        </a:p>
      </dgm:t>
    </dgm:pt>
    <dgm:pt modelId="{DD6DCB92-EFC6-4144-9049-8CEDC601570F}" type="pres">
      <dgm:prSet presAssocID="{9BA0CFD5-6F4A-47EE-9B67-9863AAF72C24}" presName="parentNode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82E1-90DE-47BF-AD64-A461C10E2572}" type="pres">
      <dgm:prSet presAssocID="{9BA0CFD5-6F4A-47EE-9B67-9863AAF72C2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9995-BE90-4E7F-9B18-56D3279B2F1F}" type="pres">
      <dgm:prSet presAssocID="{A26FD29F-E9DB-40CF-BD82-0A268C6F35EE}" presName="Name25" presStyleLbl="parChTrans1D1" presStyleIdx="3" presStyleCnt="7"/>
      <dgm:spPr/>
      <dgm:t>
        <a:bodyPr/>
        <a:lstStyle/>
        <a:p>
          <a:endParaRPr lang="ru-RU"/>
        </a:p>
      </dgm:t>
    </dgm:pt>
    <dgm:pt modelId="{4C9F6885-747C-49F0-8BC6-5AC687E3419A}" type="pres">
      <dgm:prSet presAssocID="{1088DDEA-C98A-4E0D-913E-CF415D2E839F}" presName="node" presStyleCnt="0"/>
      <dgm:spPr/>
      <dgm:t>
        <a:bodyPr/>
        <a:lstStyle/>
        <a:p>
          <a:endParaRPr lang="ru-RU"/>
        </a:p>
      </dgm:t>
    </dgm:pt>
    <dgm:pt modelId="{2B8FF7E9-C9F5-4AA7-BF97-8C977BEA966A}" type="pres">
      <dgm:prSet presAssocID="{1088DDEA-C98A-4E0D-913E-CF415D2E839F}" presName="parentNode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A542A-8EFB-4EA5-8D9F-2CF37C4417A1}" type="pres">
      <dgm:prSet presAssocID="{1088DDEA-C98A-4E0D-913E-CF415D2E83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01F6-D0CF-4CDE-B238-B1397F16C481}" type="pres">
      <dgm:prSet presAssocID="{AEA75C6D-02D2-4790-A770-F660D00BEE37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4469E0F-C744-4D97-827E-D94BD6E435F8}" type="pres">
      <dgm:prSet presAssocID="{D81B5F2D-034C-441E-8FBE-E71D55228A52}" presName="node" presStyleCnt="0"/>
      <dgm:spPr/>
      <dgm:t>
        <a:bodyPr/>
        <a:lstStyle/>
        <a:p>
          <a:endParaRPr lang="ru-RU"/>
        </a:p>
      </dgm:t>
    </dgm:pt>
    <dgm:pt modelId="{D4A8E658-301A-4F63-AC97-0867D900F943}" type="pres">
      <dgm:prSet presAssocID="{D81B5F2D-034C-441E-8FBE-E71D55228A52}" presName="parentNode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D4DE-41E1-478C-818E-90CA46B3E9CA}" type="pres">
      <dgm:prSet presAssocID="{D81B5F2D-034C-441E-8FBE-E71D55228A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CA17D-282D-4592-A592-0089BB42B60B}" type="pres">
      <dgm:prSet presAssocID="{B7E1FBC3-A835-4E48-AEB2-BBC8FDE19889}" presName="Name25" presStyleLbl="parChTrans1D1" presStyleIdx="5" presStyleCnt="7"/>
      <dgm:spPr/>
    </dgm:pt>
    <dgm:pt modelId="{31054496-1FEA-4E21-9BE1-D0EDE4F3D2C5}" type="pres">
      <dgm:prSet presAssocID="{25DB8134-8788-4CA7-9664-9C2E43829E00}" presName="node" presStyleCnt="0"/>
      <dgm:spPr/>
    </dgm:pt>
    <dgm:pt modelId="{F8A2A69C-EFBE-4F49-93D3-9E6E6D8018B1}" type="pres">
      <dgm:prSet presAssocID="{25DB8134-8788-4CA7-9664-9C2E43829E00}" presName="parentNode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A1ED-2030-4066-B5E2-1382221C8375}" type="pres">
      <dgm:prSet presAssocID="{25DB8134-8788-4CA7-9664-9C2E43829E00}" presName="childNode" presStyleLbl="revTx" presStyleIdx="0" presStyleCnt="0">
        <dgm:presLayoutVars>
          <dgm:bulletEnabled val="1"/>
        </dgm:presLayoutVars>
      </dgm:prSet>
      <dgm:spPr/>
    </dgm:pt>
    <dgm:pt modelId="{DDE7816E-134D-4086-97B3-ABFDF704E8C3}" type="pres">
      <dgm:prSet presAssocID="{E9931BA4-7CB6-4DD8-811B-DC4B9D6B913A}" presName="Name25" presStyleLbl="parChTrans1D1" presStyleIdx="6" presStyleCnt="7"/>
      <dgm:spPr/>
    </dgm:pt>
    <dgm:pt modelId="{0EEE99A8-1069-4C20-BA18-6927F9F36597}" type="pres">
      <dgm:prSet presAssocID="{596F294E-09F2-42E2-8982-60B883C99E32}" presName="node" presStyleCnt="0"/>
      <dgm:spPr/>
    </dgm:pt>
    <dgm:pt modelId="{144554E9-2B97-45DA-82E8-5CF05D57C66B}" type="pres">
      <dgm:prSet presAssocID="{596F294E-09F2-42E2-8982-60B883C99E32}" presName="parentNode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BAEB4-4E42-4D32-A97A-E8B3E563C1CC}" type="pres">
      <dgm:prSet presAssocID="{596F294E-09F2-42E2-8982-60B883C99E3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52AEBC8-2BC7-4DC6-8BC4-341C46CD3E86}" srcId="{F489E1B8-2701-4EE7-B972-6A33D12CB7F0}" destId="{1088DDEA-C98A-4E0D-913E-CF415D2E839F}" srcOrd="3" destOrd="0" parTransId="{A26FD29F-E9DB-40CF-BD82-0A268C6F35EE}" sibTransId="{36AF1C25-DB89-4766-9964-40BC81BFDBEC}"/>
    <dgm:cxn modelId="{F457BA24-0091-4FD0-B8C1-0923DD9239EE}" type="presOf" srcId="{A26FD29F-E9DB-40CF-BD82-0A268C6F35EE}" destId="{C6EE9995-BE90-4E7F-9B18-56D3279B2F1F}" srcOrd="0" destOrd="0" presId="urn:microsoft.com/office/officeart/2005/8/layout/radial2"/>
    <dgm:cxn modelId="{E78F8804-1248-452A-8A51-0A998AB4D005}" srcId="{F489E1B8-2701-4EE7-B972-6A33D12CB7F0}" destId="{9BA0CFD5-6F4A-47EE-9B67-9863AAF72C24}" srcOrd="2" destOrd="0" parTransId="{CC1374DD-F42F-4A0B-9F96-237B709CF593}" sibTransId="{A91B1086-563C-4419-8C11-ACFE6D747EC8}"/>
    <dgm:cxn modelId="{65F036CD-2734-4900-8E86-1615ED1BA5A4}" type="presOf" srcId="{E9931BA4-7CB6-4DD8-811B-DC4B9D6B913A}" destId="{DDE7816E-134D-4086-97B3-ABFDF704E8C3}" srcOrd="0" destOrd="0" presId="urn:microsoft.com/office/officeart/2005/8/layout/radial2"/>
    <dgm:cxn modelId="{C3270132-36D2-41B3-826B-1F97741F4130}" type="presOf" srcId="{B7E1FBC3-A835-4E48-AEB2-BBC8FDE19889}" destId="{3D0CA17D-282D-4592-A592-0089BB42B60B}" srcOrd="0" destOrd="0" presId="urn:microsoft.com/office/officeart/2005/8/layout/radial2"/>
    <dgm:cxn modelId="{50427C90-57DE-4E9D-AD89-EBEFD571CDDF}" srcId="{F489E1B8-2701-4EE7-B972-6A33D12CB7F0}" destId="{25DB8134-8788-4CA7-9664-9C2E43829E00}" srcOrd="5" destOrd="0" parTransId="{B7E1FBC3-A835-4E48-AEB2-BBC8FDE19889}" sibTransId="{EE19BBFF-201E-41EE-BCB7-1CE3CCC3A6E0}"/>
    <dgm:cxn modelId="{EDEFF8F9-43F7-4A19-A67C-C2E048C51C42}" type="presOf" srcId="{25DB8134-8788-4CA7-9664-9C2E43829E00}" destId="{F8A2A69C-EFBE-4F49-93D3-9E6E6D8018B1}" srcOrd="0" destOrd="0" presId="urn:microsoft.com/office/officeart/2005/8/layout/radial2"/>
    <dgm:cxn modelId="{99F5A599-C701-49A7-9D0A-55DA025CAFFC}" srcId="{F489E1B8-2701-4EE7-B972-6A33D12CB7F0}" destId="{596F294E-09F2-42E2-8982-60B883C99E32}" srcOrd="6" destOrd="0" parTransId="{E9931BA4-7CB6-4DD8-811B-DC4B9D6B913A}" sibTransId="{B9EA4F1F-748B-4825-98EB-047C1E25D300}"/>
    <dgm:cxn modelId="{C59A2DC5-387E-413F-B55F-E5B11F115213}" type="presOf" srcId="{F489E1B8-2701-4EE7-B972-6A33D12CB7F0}" destId="{FDF15F6B-4A5A-42A9-B44D-0A0793977F4C}" srcOrd="0" destOrd="0" presId="urn:microsoft.com/office/officeart/2005/8/layout/radial2"/>
    <dgm:cxn modelId="{C638787A-81FA-40A8-897F-01406407BB63}" srcId="{F489E1B8-2701-4EE7-B972-6A33D12CB7F0}" destId="{D81B5F2D-034C-441E-8FBE-E71D55228A52}" srcOrd="4" destOrd="0" parTransId="{AEA75C6D-02D2-4790-A770-F660D00BEE37}" sibTransId="{82210AC2-C44A-4FAC-87AE-3F313E0041D7}"/>
    <dgm:cxn modelId="{7DAE18FA-8D85-458C-A2AE-DBC04940D969}" srcId="{F489E1B8-2701-4EE7-B972-6A33D12CB7F0}" destId="{873248C6-D218-4C0B-8CF1-3E59E194D0FE}" srcOrd="0" destOrd="0" parTransId="{BB831135-8531-45F2-9652-41CF78FFECA6}" sibTransId="{D571CB43-C124-4085-AA81-582330DC4D70}"/>
    <dgm:cxn modelId="{21C09A9D-525D-4843-8E8C-35D315B87F90}" type="presOf" srcId="{1088DDEA-C98A-4E0D-913E-CF415D2E839F}" destId="{2B8FF7E9-C9F5-4AA7-BF97-8C977BEA966A}" srcOrd="0" destOrd="0" presId="urn:microsoft.com/office/officeart/2005/8/layout/radial2"/>
    <dgm:cxn modelId="{30A0453D-5787-4533-B98C-6754758027A8}" type="presOf" srcId="{EF232AB6-49EF-45C3-A065-633AD2E13BC3}" destId="{EA8650DB-9FD7-4668-86AE-43568F39C5EB}" srcOrd="0" destOrd="0" presId="urn:microsoft.com/office/officeart/2005/8/layout/radial2"/>
    <dgm:cxn modelId="{42B01499-6AA7-41E7-AA92-14884DE21DBB}" srcId="{F489E1B8-2701-4EE7-B972-6A33D12CB7F0}" destId="{EF232AB6-49EF-45C3-A065-633AD2E13BC3}" srcOrd="1" destOrd="0" parTransId="{26B68AEB-CFD6-4315-8822-21941FB69DE9}" sibTransId="{F58395F4-28DE-4CB3-BB67-8F4817941C9A}"/>
    <dgm:cxn modelId="{45EE4404-1C1F-4949-A119-9C8FA1BD0E32}" type="presOf" srcId="{BB831135-8531-45F2-9652-41CF78FFECA6}" destId="{F04D1E33-E76F-45B4-AF74-B41467273925}" srcOrd="0" destOrd="0" presId="urn:microsoft.com/office/officeart/2005/8/layout/radial2"/>
    <dgm:cxn modelId="{852011F0-3CB8-4080-836E-ED949A84C342}" type="presOf" srcId="{D81B5F2D-034C-441E-8FBE-E71D55228A52}" destId="{D4A8E658-301A-4F63-AC97-0867D900F943}" srcOrd="0" destOrd="0" presId="urn:microsoft.com/office/officeart/2005/8/layout/radial2"/>
    <dgm:cxn modelId="{6960FA69-FD28-40FF-8FC4-FF9BE5028745}" type="presOf" srcId="{26B68AEB-CFD6-4315-8822-21941FB69DE9}" destId="{8DB5833C-0F2A-49BC-BC42-FE78F268D97D}" srcOrd="0" destOrd="0" presId="urn:microsoft.com/office/officeart/2005/8/layout/radial2"/>
    <dgm:cxn modelId="{C3C82C60-4E48-4B20-AE8F-A8C6F7035595}" type="presOf" srcId="{596F294E-09F2-42E2-8982-60B883C99E32}" destId="{144554E9-2B97-45DA-82E8-5CF05D57C66B}" srcOrd="0" destOrd="0" presId="urn:microsoft.com/office/officeart/2005/8/layout/radial2"/>
    <dgm:cxn modelId="{FEA60D23-5841-4DF8-B708-6C42B5ED5FF4}" type="presOf" srcId="{873248C6-D218-4C0B-8CF1-3E59E194D0FE}" destId="{526856D0-4F15-4185-BEFA-57A83B4411B0}" srcOrd="0" destOrd="0" presId="urn:microsoft.com/office/officeart/2005/8/layout/radial2"/>
    <dgm:cxn modelId="{CE48A649-2538-4F11-9FEC-51D50507D85E}" type="presOf" srcId="{CC1374DD-F42F-4A0B-9F96-237B709CF593}" destId="{AA2825D6-48CB-4C8F-8802-8F735402DDE1}" srcOrd="0" destOrd="0" presId="urn:microsoft.com/office/officeart/2005/8/layout/radial2"/>
    <dgm:cxn modelId="{CB5F9FC5-B79F-49D3-BA25-2DAD9C677FCF}" type="presOf" srcId="{AEA75C6D-02D2-4790-A770-F660D00BEE37}" destId="{5EEC01F6-D0CF-4CDE-B238-B1397F16C481}" srcOrd="0" destOrd="0" presId="urn:microsoft.com/office/officeart/2005/8/layout/radial2"/>
    <dgm:cxn modelId="{A48F2A26-C4BD-4296-8EAF-6358904AA161}" type="presOf" srcId="{9BA0CFD5-6F4A-47EE-9B67-9863AAF72C24}" destId="{DD6DCB92-EFC6-4144-9049-8CEDC601570F}" srcOrd="0" destOrd="0" presId="urn:microsoft.com/office/officeart/2005/8/layout/radial2"/>
    <dgm:cxn modelId="{A287A588-3F77-4546-B30B-57892797C7D3}" type="presParOf" srcId="{FDF15F6B-4A5A-42A9-B44D-0A0793977F4C}" destId="{906A2412-C2A0-41E9-AEC5-85716946DCA8}" srcOrd="0" destOrd="0" presId="urn:microsoft.com/office/officeart/2005/8/layout/radial2"/>
    <dgm:cxn modelId="{683CB9DA-A5B3-4CAE-9532-65810F5CB478}" type="presParOf" srcId="{906A2412-C2A0-41E9-AEC5-85716946DCA8}" destId="{2ED6DCA7-EC6C-47E6-9BCC-1F918E1C4D0E}" srcOrd="0" destOrd="0" presId="urn:microsoft.com/office/officeart/2005/8/layout/radial2"/>
    <dgm:cxn modelId="{32B6F29B-01AC-4B39-AD1F-6AFA036CBC61}" type="presParOf" srcId="{2ED6DCA7-EC6C-47E6-9BCC-1F918E1C4D0E}" destId="{5A9F8122-EE86-41D6-8F66-85A1C6E448BC}" srcOrd="0" destOrd="0" presId="urn:microsoft.com/office/officeart/2005/8/layout/radial2"/>
    <dgm:cxn modelId="{1C645590-FF35-4736-BA46-E4E64200761A}" type="presParOf" srcId="{2ED6DCA7-EC6C-47E6-9BCC-1F918E1C4D0E}" destId="{FB87BB36-25FE-4737-AC54-D120B29E1EA8}" srcOrd="1" destOrd="0" presId="urn:microsoft.com/office/officeart/2005/8/layout/radial2"/>
    <dgm:cxn modelId="{6F84C677-7A88-4679-B6A8-401E519BEE08}" type="presParOf" srcId="{906A2412-C2A0-41E9-AEC5-85716946DCA8}" destId="{F04D1E33-E76F-45B4-AF74-B41467273925}" srcOrd="1" destOrd="0" presId="urn:microsoft.com/office/officeart/2005/8/layout/radial2"/>
    <dgm:cxn modelId="{761697E7-5853-40F2-AD6B-4D39DB95E433}" type="presParOf" srcId="{906A2412-C2A0-41E9-AEC5-85716946DCA8}" destId="{AD1EEBEF-AE62-4A45-BC29-12B651D4FA3D}" srcOrd="2" destOrd="0" presId="urn:microsoft.com/office/officeart/2005/8/layout/radial2"/>
    <dgm:cxn modelId="{8C6C491C-E7BB-41A6-B41A-3827D1970701}" type="presParOf" srcId="{AD1EEBEF-AE62-4A45-BC29-12B651D4FA3D}" destId="{526856D0-4F15-4185-BEFA-57A83B4411B0}" srcOrd="0" destOrd="0" presId="urn:microsoft.com/office/officeart/2005/8/layout/radial2"/>
    <dgm:cxn modelId="{DE42616E-2593-4B85-A3B8-F50AEF236AED}" type="presParOf" srcId="{AD1EEBEF-AE62-4A45-BC29-12B651D4FA3D}" destId="{41F0DC94-7870-45A7-B49F-A7D3BBF3CBF2}" srcOrd="1" destOrd="0" presId="urn:microsoft.com/office/officeart/2005/8/layout/radial2"/>
    <dgm:cxn modelId="{96DA84FE-1776-43BB-90F4-85E004094A5D}" type="presParOf" srcId="{906A2412-C2A0-41E9-AEC5-85716946DCA8}" destId="{8DB5833C-0F2A-49BC-BC42-FE78F268D97D}" srcOrd="3" destOrd="0" presId="urn:microsoft.com/office/officeart/2005/8/layout/radial2"/>
    <dgm:cxn modelId="{60977AF4-250F-4947-B069-06A86532DB04}" type="presParOf" srcId="{906A2412-C2A0-41E9-AEC5-85716946DCA8}" destId="{11374080-CE34-4956-8C72-53076BBB5484}" srcOrd="4" destOrd="0" presId="urn:microsoft.com/office/officeart/2005/8/layout/radial2"/>
    <dgm:cxn modelId="{723385E5-36ED-4ABE-A824-B32FC5A51DB3}" type="presParOf" srcId="{11374080-CE34-4956-8C72-53076BBB5484}" destId="{EA8650DB-9FD7-4668-86AE-43568F39C5EB}" srcOrd="0" destOrd="0" presId="urn:microsoft.com/office/officeart/2005/8/layout/radial2"/>
    <dgm:cxn modelId="{03A46C77-8273-40EB-878A-36AEAD67E33B}" type="presParOf" srcId="{11374080-CE34-4956-8C72-53076BBB5484}" destId="{7B0A1942-E587-4020-8C72-A7EDF2A0E0EA}" srcOrd="1" destOrd="0" presId="urn:microsoft.com/office/officeart/2005/8/layout/radial2"/>
    <dgm:cxn modelId="{6884EEA5-C32D-4428-A3AB-A1A8E51EF129}" type="presParOf" srcId="{906A2412-C2A0-41E9-AEC5-85716946DCA8}" destId="{AA2825D6-48CB-4C8F-8802-8F735402DDE1}" srcOrd="5" destOrd="0" presId="urn:microsoft.com/office/officeart/2005/8/layout/radial2"/>
    <dgm:cxn modelId="{979745F5-6503-4DED-A0BC-B53E37D72BE8}" type="presParOf" srcId="{906A2412-C2A0-41E9-AEC5-85716946DCA8}" destId="{67325B14-FC87-4A5A-B240-EFF540039567}" srcOrd="6" destOrd="0" presId="urn:microsoft.com/office/officeart/2005/8/layout/radial2"/>
    <dgm:cxn modelId="{F78ED8BF-867B-4C9F-8C2E-957C7371D311}" type="presParOf" srcId="{67325B14-FC87-4A5A-B240-EFF540039567}" destId="{DD6DCB92-EFC6-4144-9049-8CEDC601570F}" srcOrd="0" destOrd="0" presId="urn:microsoft.com/office/officeart/2005/8/layout/radial2"/>
    <dgm:cxn modelId="{1529A35F-5185-483A-9BF3-C181D9802360}" type="presParOf" srcId="{67325B14-FC87-4A5A-B240-EFF540039567}" destId="{871382E1-90DE-47BF-AD64-A461C10E2572}" srcOrd="1" destOrd="0" presId="urn:microsoft.com/office/officeart/2005/8/layout/radial2"/>
    <dgm:cxn modelId="{5FFD3EFA-9A20-4342-AA35-CE197E95108F}" type="presParOf" srcId="{906A2412-C2A0-41E9-AEC5-85716946DCA8}" destId="{C6EE9995-BE90-4E7F-9B18-56D3279B2F1F}" srcOrd="7" destOrd="0" presId="urn:microsoft.com/office/officeart/2005/8/layout/radial2"/>
    <dgm:cxn modelId="{D7371E78-A43E-4216-A7E9-0447BD0FB768}" type="presParOf" srcId="{906A2412-C2A0-41E9-AEC5-85716946DCA8}" destId="{4C9F6885-747C-49F0-8BC6-5AC687E3419A}" srcOrd="8" destOrd="0" presId="urn:microsoft.com/office/officeart/2005/8/layout/radial2"/>
    <dgm:cxn modelId="{4FF7FE1C-90B8-4A3D-BA67-BD4CAB932A89}" type="presParOf" srcId="{4C9F6885-747C-49F0-8BC6-5AC687E3419A}" destId="{2B8FF7E9-C9F5-4AA7-BF97-8C977BEA966A}" srcOrd="0" destOrd="0" presId="urn:microsoft.com/office/officeart/2005/8/layout/radial2"/>
    <dgm:cxn modelId="{D02C131C-0553-48E3-9F42-00B987DD40E1}" type="presParOf" srcId="{4C9F6885-747C-49F0-8BC6-5AC687E3419A}" destId="{84CA542A-8EFB-4EA5-8D9F-2CF37C4417A1}" srcOrd="1" destOrd="0" presId="urn:microsoft.com/office/officeart/2005/8/layout/radial2"/>
    <dgm:cxn modelId="{4E916512-D5AB-4C51-8A74-CB2BAA5C1E17}" type="presParOf" srcId="{906A2412-C2A0-41E9-AEC5-85716946DCA8}" destId="{5EEC01F6-D0CF-4CDE-B238-B1397F16C481}" srcOrd="9" destOrd="0" presId="urn:microsoft.com/office/officeart/2005/8/layout/radial2"/>
    <dgm:cxn modelId="{5D25E6D2-4FF5-4B8F-A7FD-816207E5F27E}" type="presParOf" srcId="{906A2412-C2A0-41E9-AEC5-85716946DCA8}" destId="{84469E0F-C744-4D97-827E-D94BD6E435F8}" srcOrd="10" destOrd="0" presId="urn:microsoft.com/office/officeart/2005/8/layout/radial2"/>
    <dgm:cxn modelId="{E31E4D2A-0CDB-4E2A-9947-667018F2841B}" type="presParOf" srcId="{84469E0F-C744-4D97-827E-D94BD6E435F8}" destId="{D4A8E658-301A-4F63-AC97-0867D900F943}" srcOrd="0" destOrd="0" presId="urn:microsoft.com/office/officeart/2005/8/layout/radial2"/>
    <dgm:cxn modelId="{EB4E543C-4681-4982-9CE0-FFCCC9B08444}" type="presParOf" srcId="{84469E0F-C744-4D97-827E-D94BD6E435F8}" destId="{D4B2D4DE-41E1-478C-818E-90CA46B3E9CA}" srcOrd="1" destOrd="0" presId="urn:microsoft.com/office/officeart/2005/8/layout/radial2"/>
    <dgm:cxn modelId="{871D8C04-DACF-4535-A284-8EB285F75EC4}" type="presParOf" srcId="{906A2412-C2A0-41E9-AEC5-85716946DCA8}" destId="{3D0CA17D-282D-4592-A592-0089BB42B60B}" srcOrd="11" destOrd="0" presId="urn:microsoft.com/office/officeart/2005/8/layout/radial2"/>
    <dgm:cxn modelId="{164B9337-F6FB-4DAC-828B-86014054C166}" type="presParOf" srcId="{906A2412-C2A0-41E9-AEC5-85716946DCA8}" destId="{31054496-1FEA-4E21-9BE1-D0EDE4F3D2C5}" srcOrd="12" destOrd="0" presId="urn:microsoft.com/office/officeart/2005/8/layout/radial2"/>
    <dgm:cxn modelId="{55F5DC53-5233-4DF0-A7B9-9039EDB86715}" type="presParOf" srcId="{31054496-1FEA-4E21-9BE1-D0EDE4F3D2C5}" destId="{F8A2A69C-EFBE-4F49-93D3-9E6E6D8018B1}" srcOrd="0" destOrd="0" presId="urn:microsoft.com/office/officeart/2005/8/layout/radial2"/>
    <dgm:cxn modelId="{C45B15E6-E7B7-4D87-A7E4-3B8382005688}" type="presParOf" srcId="{31054496-1FEA-4E21-9BE1-D0EDE4F3D2C5}" destId="{AA30A1ED-2030-4066-B5E2-1382221C8375}" srcOrd="1" destOrd="0" presId="urn:microsoft.com/office/officeart/2005/8/layout/radial2"/>
    <dgm:cxn modelId="{3031339F-D63A-4A22-A550-FB5BF95B85CF}" type="presParOf" srcId="{906A2412-C2A0-41E9-AEC5-85716946DCA8}" destId="{DDE7816E-134D-4086-97B3-ABFDF704E8C3}" srcOrd="13" destOrd="0" presId="urn:microsoft.com/office/officeart/2005/8/layout/radial2"/>
    <dgm:cxn modelId="{2944B5D0-FF1D-4E9F-A7DD-5AFE3E989316}" type="presParOf" srcId="{906A2412-C2A0-41E9-AEC5-85716946DCA8}" destId="{0EEE99A8-1069-4C20-BA18-6927F9F36597}" srcOrd="14" destOrd="0" presId="urn:microsoft.com/office/officeart/2005/8/layout/radial2"/>
    <dgm:cxn modelId="{706196D5-59D2-40F1-9554-23DBAD4FE9E9}" type="presParOf" srcId="{0EEE99A8-1069-4C20-BA18-6927F9F36597}" destId="{144554E9-2B97-45DA-82E8-5CF05D57C66B}" srcOrd="0" destOrd="0" presId="urn:microsoft.com/office/officeart/2005/8/layout/radial2"/>
    <dgm:cxn modelId="{3295C7B0-7684-43BB-8AB7-976F391D9EE5}" type="presParOf" srcId="{0EEE99A8-1069-4C20-BA18-6927F9F36597}" destId="{B1BBAEB4-4E42-4D32-A97A-E8B3E563C1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E4C7-BDAB-4535-BD7B-1734688FD6E2}">
      <dsp:nvSpPr>
        <dsp:cNvPr id="0" name=""/>
        <dsp:cNvSpPr/>
      </dsp:nvSpPr>
      <dsp:spPr>
        <a:xfrm rot="16200000">
          <a:off x="-169879" y="170405"/>
          <a:ext cx="1378423" cy="1037611"/>
        </a:xfrm>
        <a:prstGeom prst="flowChartManualOperation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ДОХОДЫ</a:t>
          </a:r>
          <a:endParaRPr lang="ru-RU" sz="1600" b="1" kern="1200" dirty="0">
            <a:latin typeface="Calibri"/>
            <a:ea typeface="+mn-ea"/>
            <a:cs typeface="+mn-cs"/>
          </a:endParaRPr>
        </a:p>
      </dsp:txBody>
      <dsp:txXfrm rot="5400000">
        <a:off x="527" y="275684"/>
        <a:ext cx="1037611" cy="827053"/>
      </dsp:txXfrm>
    </dsp:sp>
    <dsp:sp modelId="{FB8CCAE0-A355-4017-B94E-2EA9C586C11F}">
      <dsp:nvSpPr>
        <dsp:cNvPr id="0" name=""/>
        <dsp:cNvSpPr/>
      </dsp:nvSpPr>
      <dsp:spPr>
        <a:xfrm rot="16200000">
          <a:off x="1591220" y="-466483"/>
          <a:ext cx="1378423" cy="2311390"/>
        </a:xfrm>
        <a:prstGeom prst="flowChartManualOperation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РАСХОДЫ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5400000">
        <a:off x="1124737" y="275685"/>
        <a:ext cx="2311390" cy="827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E4C7-BDAB-4535-BD7B-1734688FD6E2}">
      <dsp:nvSpPr>
        <dsp:cNvPr id="0" name=""/>
        <dsp:cNvSpPr/>
      </dsp:nvSpPr>
      <dsp:spPr>
        <a:xfrm rot="16200000">
          <a:off x="458897" y="-458897"/>
          <a:ext cx="1378424" cy="2296219"/>
        </a:xfrm>
        <a:prstGeom prst="flowChartManualOperation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ДОХОДЫ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5400000">
        <a:off x="0" y="275685"/>
        <a:ext cx="2296219" cy="827054"/>
      </dsp:txXfrm>
    </dsp:sp>
    <dsp:sp modelId="{FB8CCAE0-A355-4017-B94E-2EA9C586C11F}">
      <dsp:nvSpPr>
        <dsp:cNvPr id="0" name=""/>
        <dsp:cNvSpPr/>
      </dsp:nvSpPr>
      <dsp:spPr>
        <a:xfrm rot="16200000">
          <a:off x="2388837" y="112717"/>
          <a:ext cx="1261106" cy="122182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РАСХОДЫ</a:t>
          </a:r>
          <a:endParaRPr lang="ru-RU" sz="1600" b="1" kern="1200" dirty="0">
            <a:latin typeface="Calibri"/>
            <a:ea typeface="+mn-ea"/>
            <a:cs typeface="+mn-cs"/>
          </a:endParaRPr>
        </a:p>
      </dsp:txBody>
      <dsp:txXfrm rot="5400000">
        <a:off x="2408477" y="345298"/>
        <a:ext cx="1221827" cy="75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6DA87-C591-432F-91C0-3BE4F3DF4071}">
      <dsp:nvSpPr>
        <dsp:cNvPr id="0" name=""/>
        <dsp:cNvSpPr/>
      </dsp:nvSpPr>
      <dsp:spPr>
        <a:xfrm>
          <a:off x="1365549" y="2592"/>
          <a:ext cx="11639560" cy="762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глава </a:t>
          </a:r>
          <a:r>
            <a:rPr lang="ru-RU" sz="2000" b="0" i="0" kern="1200" baseline="0" dirty="0" smtClean="0"/>
            <a:t>Борского сельского поселения;</a:t>
          </a:r>
          <a:endParaRPr lang="ru-RU" sz="2000" b="0" i="0" kern="1200" baseline="0" dirty="0"/>
        </a:p>
      </dsp:txBody>
      <dsp:txXfrm>
        <a:off x="1402752" y="39795"/>
        <a:ext cx="11565154" cy="687691"/>
      </dsp:txXfrm>
    </dsp:sp>
    <dsp:sp modelId="{330504B3-108F-4DB9-92A2-E51CE2B3FC7C}">
      <dsp:nvSpPr>
        <dsp:cNvPr id="0" name=""/>
        <dsp:cNvSpPr/>
      </dsp:nvSpPr>
      <dsp:spPr>
        <a:xfrm>
          <a:off x="1365549" y="804920"/>
          <a:ext cx="11673588" cy="699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совет </a:t>
          </a:r>
          <a:r>
            <a:rPr lang="ru-RU" sz="2000" b="0" i="0" kern="1200" baseline="0" dirty="0" smtClean="0"/>
            <a:t>депутатов Борского сельского поселения</a:t>
          </a:r>
          <a:endParaRPr lang="ru-RU" sz="2000" b="0" i="0" kern="1200" baseline="0" dirty="0"/>
        </a:p>
      </dsp:txBody>
      <dsp:txXfrm>
        <a:off x="1399706" y="839077"/>
        <a:ext cx="11605274" cy="631393"/>
      </dsp:txXfrm>
    </dsp:sp>
    <dsp:sp modelId="{53D0EC01-2B0A-43D2-B864-A823197D000A}">
      <dsp:nvSpPr>
        <dsp:cNvPr id="0" name=""/>
        <dsp:cNvSpPr/>
      </dsp:nvSpPr>
      <dsp:spPr>
        <a:xfrm>
          <a:off x="1365549" y="1537392"/>
          <a:ext cx="11694400" cy="71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администрация Борского сельского поселения</a:t>
          </a:r>
          <a:endParaRPr lang="ru-RU" sz="2000" b="0" i="0" kern="1200" baseline="0" dirty="0"/>
        </a:p>
      </dsp:txBody>
      <dsp:txXfrm>
        <a:off x="1400380" y="1572223"/>
        <a:ext cx="11624738" cy="643852"/>
      </dsp:txXfrm>
    </dsp:sp>
    <dsp:sp modelId="{C90A9AE2-1B33-474A-969D-A30C4DD132F4}">
      <dsp:nvSpPr>
        <dsp:cNvPr id="0" name=""/>
        <dsp:cNvSpPr/>
      </dsp:nvSpPr>
      <dsp:spPr>
        <a:xfrm>
          <a:off x="1365549" y="2298604"/>
          <a:ext cx="11721977" cy="72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распорядители (распорядители) бюджетных </a:t>
          </a:r>
          <a:r>
            <a:rPr lang="ru-RU" sz="2000" b="0" i="0" kern="1200" baseline="0" dirty="0" smtClean="0"/>
            <a:t>средств</a:t>
          </a:r>
          <a:endParaRPr lang="ru-RU" sz="2000" b="0" i="0" kern="1200" baseline="0" dirty="0"/>
        </a:p>
      </dsp:txBody>
      <dsp:txXfrm>
        <a:off x="1400702" y="2333757"/>
        <a:ext cx="11651671" cy="649806"/>
      </dsp:txXfrm>
    </dsp:sp>
    <dsp:sp modelId="{7C74DC21-E656-4318-ABEA-80CFDDBB3781}">
      <dsp:nvSpPr>
        <dsp:cNvPr id="0" name=""/>
        <dsp:cNvSpPr/>
      </dsp:nvSpPr>
      <dsp:spPr>
        <a:xfrm>
          <a:off x="1365549" y="3058947"/>
          <a:ext cx="11721977" cy="675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администраторы (администраторы) доходов </a:t>
          </a:r>
          <a:r>
            <a:rPr lang="ru-RU" sz="2000" b="0" i="0" kern="1200" baseline="0" dirty="0" smtClean="0"/>
            <a:t>бюджета</a:t>
          </a:r>
          <a:endParaRPr lang="ru-RU" sz="2000" b="0" i="0" kern="1200" baseline="0" dirty="0"/>
        </a:p>
      </dsp:txBody>
      <dsp:txXfrm>
        <a:off x="1398507" y="3091905"/>
        <a:ext cx="11656061" cy="609242"/>
      </dsp:txXfrm>
    </dsp:sp>
    <dsp:sp modelId="{5CCA0D6E-3C14-4D00-A7E1-17167A30AA00}">
      <dsp:nvSpPr>
        <dsp:cNvPr id="0" name=""/>
        <dsp:cNvSpPr/>
      </dsp:nvSpPr>
      <dsp:spPr>
        <a:xfrm>
          <a:off x="1365549" y="3774337"/>
          <a:ext cx="11721977" cy="762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администраторы (администраторы) источников финансирования дефицита </a:t>
          </a:r>
          <a:r>
            <a:rPr lang="ru-RU" sz="2000" b="0" i="0" kern="1200" baseline="0" dirty="0" smtClean="0"/>
            <a:t>бюджета</a:t>
          </a:r>
          <a:endParaRPr lang="ru-RU" sz="2000" b="0" i="0" kern="1200" baseline="0" dirty="0"/>
        </a:p>
      </dsp:txBody>
      <dsp:txXfrm>
        <a:off x="1402778" y="3811566"/>
        <a:ext cx="11647519" cy="688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E6CD4-4C08-4EC9-832B-2EE335428541}">
      <dsp:nvSpPr>
        <dsp:cNvPr id="0" name=""/>
        <dsp:cNvSpPr/>
      </dsp:nvSpPr>
      <dsp:spPr>
        <a:xfrm>
          <a:off x="1546373" y="0"/>
          <a:ext cx="1417743" cy="721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997" y="105639"/>
        <a:ext cx="1002495" cy="510067"/>
      </dsp:txXfrm>
    </dsp:sp>
    <dsp:sp modelId="{D759AD99-4108-4304-B367-8C59DB093B54}">
      <dsp:nvSpPr>
        <dsp:cNvPr id="0" name=""/>
        <dsp:cNvSpPr/>
      </dsp:nvSpPr>
      <dsp:spPr>
        <a:xfrm rot="1250575">
          <a:off x="2920729" y="534292"/>
          <a:ext cx="275661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2923325" y="573067"/>
        <a:ext cx="196329" cy="158664"/>
      </dsp:txXfrm>
    </dsp:sp>
    <dsp:sp modelId="{8FADDF94-C8E0-4E2F-B75E-7735E0FF29C9}">
      <dsp:nvSpPr>
        <dsp:cNvPr id="0" name=""/>
        <dsp:cNvSpPr/>
      </dsp:nvSpPr>
      <dsp:spPr>
        <a:xfrm>
          <a:off x="3204261" y="581662"/>
          <a:ext cx="1320868" cy="783526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698" y="696407"/>
        <a:ext cx="933994" cy="554036"/>
      </dsp:txXfrm>
    </dsp:sp>
    <dsp:sp modelId="{7C4581D4-4CC8-4DFA-8803-DE62A988C98D}">
      <dsp:nvSpPr>
        <dsp:cNvPr id="0" name=""/>
        <dsp:cNvSpPr/>
      </dsp:nvSpPr>
      <dsp:spPr>
        <a:xfrm rot="5682776">
          <a:off x="3673167" y="1485032"/>
          <a:ext cx="276898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3716092" y="1498388"/>
        <a:ext cx="197566" cy="158664"/>
      </dsp:txXfrm>
    </dsp:sp>
    <dsp:sp modelId="{D7A9F085-B6DC-422D-99C1-511BF81F4567}">
      <dsp:nvSpPr>
        <dsp:cNvPr id="0" name=""/>
        <dsp:cNvSpPr/>
      </dsp:nvSpPr>
      <dsp:spPr>
        <a:xfrm>
          <a:off x="3126946" y="1884890"/>
          <a:ext cx="1260615" cy="783526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559" y="1999635"/>
        <a:ext cx="891389" cy="554036"/>
      </dsp:txXfrm>
    </dsp:sp>
    <dsp:sp modelId="{99923925-995B-4EBE-87C7-BDF9EFC3E91B}">
      <dsp:nvSpPr>
        <dsp:cNvPr id="0" name=""/>
        <dsp:cNvSpPr/>
      </dsp:nvSpPr>
      <dsp:spPr>
        <a:xfrm rot="9705874">
          <a:off x="2949657" y="2380348"/>
          <a:ext cx="18310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3003209" y="2424641"/>
        <a:ext cx="128171" cy="158664"/>
      </dsp:txXfrm>
    </dsp:sp>
    <dsp:sp modelId="{F10BF610-1DC7-4552-8266-5141643F4E47}">
      <dsp:nvSpPr>
        <dsp:cNvPr id="0" name=""/>
        <dsp:cNvSpPr/>
      </dsp:nvSpPr>
      <dsp:spPr>
        <a:xfrm>
          <a:off x="1734784" y="2353208"/>
          <a:ext cx="1202070" cy="783526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823" y="2467953"/>
        <a:ext cx="849992" cy="554036"/>
      </dsp:txXfrm>
    </dsp:sp>
    <dsp:sp modelId="{1E846968-9F92-4E6E-A050-3CDBEF697FC4}">
      <dsp:nvSpPr>
        <dsp:cNvPr id="0" name=""/>
        <dsp:cNvSpPr/>
      </dsp:nvSpPr>
      <dsp:spPr>
        <a:xfrm rot="11675552">
          <a:off x="1546471" y="2428971"/>
          <a:ext cx="16685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1595720" y="2488165"/>
        <a:ext cx="116796" cy="158664"/>
      </dsp:txXfrm>
    </dsp:sp>
    <dsp:sp modelId="{057CC406-13AC-496C-990B-97A778ECE095}">
      <dsp:nvSpPr>
        <dsp:cNvPr id="0" name=""/>
        <dsp:cNvSpPr/>
      </dsp:nvSpPr>
      <dsp:spPr>
        <a:xfrm>
          <a:off x="273682" y="1978643"/>
          <a:ext cx="1246778" cy="783526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68" y="2093388"/>
        <a:ext cx="881606" cy="554036"/>
      </dsp:txXfrm>
    </dsp:sp>
    <dsp:sp modelId="{2AE4DE23-34C7-45B6-9538-586620318215}">
      <dsp:nvSpPr>
        <dsp:cNvPr id="0" name=""/>
        <dsp:cNvSpPr/>
      </dsp:nvSpPr>
      <dsp:spPr>
        <a:xfrm rot="16421191">
          <a:off x="809883" y="1614058"/>
          <a:ext cx="25480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845646" y="1705087"/>
        <a:ext cx="178361" cy="158664"/>
      </dsp:txXfrm>
    </dsp:sp>
    <dsp:sp modelId="{D1DF34E1-0FE1-4959-A645-1417E2901416}">
      <dsp:nvSpPr>
        <dsp:cNvPr id="0" name=""/>
        <dsp:cNvSpPr/>
      </dsp:nvSpPr>
      <dsp:spPr>
        <a:xfrm>
          <a:off x="217824" y="715889"/>
          <a:ext cx="1521215" cy="78352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01" y="830634"/>
        <a:ext cx="1075661" cy="554036"/>
      </dsp:txXfrm>
    </dsp:sp>
    <dsp:sp modelId="{E8F746D2-F2FB-4CCC-9F5E-139BDE1C84BF}">
      <dsp:nvSpPr>
        <dsp:cNvPr id="0" name=""/>
        <dsp:cNvSpPr/>
      </dsp:nvSpPr>
      <dsp:spPr>
        <a:xfrm rot="19780254">
          <a:off x="1536040" y="593707"/>
          <a:ext cx="189750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1539935" y="660968"/>
        <a:ext cx="132825" cy="158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57B2-EE84-41CD-9819-27889034BE02}">
      <dsp:nvSpPr>
        <dsp:cNvPr id="0" name=""/>
        <dsp:cNvSpPr/>
      </dsp:nvSpPr>
      <dsp:spPr>
        <a:xfrm rot="10800000">
          <a:off x="602418" y="0"/>
          <a:ext cx="7834268" cy="50499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86CAF-AE67-476A-B67F-5EB945E01B05}">
      <dsp:nvSpPr>
        <dsp:cNvPr id="0" name=""/>
        <dsp:cNvSpPr/>
      </dsp:nvSpPr>
      <dsp:spPr>
        <a:xfrm>
          <a:off x="3150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57" y="1613584"/>
        <a:ext cx="1849560" cy="1822756"/>
      </dsp:txXfrm>
    </dsp:sp>
    <dsp:sp modelId="{8DC88089-FBC5-4C0E-AE97-4C9AA609F17B}">
      <dsp:nvSpPr>
        <dsp:cNvPr id="0" name=""/>
        <dsp:cNvSpPr/>
      </dsp:nvSpPr>
      <dsp:spPr>
        <a:xfrm>
          <a:off x="2391054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социально-экономиче-ского развития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9661" y="1613584"/>
        <a:ext cx="1849560" cy="1822756"/>
      </dsp:txXfrm>
    </dsp:sp>
    <dsp:sp modelId="{05F8519C-237D-4B65-9E5C-A46A20CE4E2F}">
      <dsp:nvSpPr>
        <dsp:cNvPr id="0" name=""/>
        <dsp:cNvSpPr/>
      </dsp:nvSpPr>
      <dsp:spPr>
        <a:xfrm>
          <a:off x="4778958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7565" y="1613584"/>
        <a:ext cx="1849560" cy="1822756"/>
      </dsp:txXfrm>
    </dsp:sp>
    <dsp:sp modelId="{03A3E00C-B8D5-4123-A966-4AACAD927996}">
      <dsp:nvSpPr>
        <dsp:cNvPr id="0" name=""/>
        <dsp:cNvSpPr/>
      </dsp:nvSpPr>
      <dsp:spPr>
        <a:xfrm>
          <a:off x="7059730" y="143308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8337" y="1531694"/>
        <a:ext cx="1849560" cy="1822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C14D-72EB-42B1-B57A-98F241987D52}">
      <dsp:nvSpPr>
        <dsp:cNvPr id="0" name=""/>
        <dsp:cNvSpPr/>
      </dsp:nvSpPr>
      <dsp:spPr>
        <a:xfrm>
          <a:off x="3505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" y="462032"/>
        <a:ext cx="3418124" cy="1367249"/>
      </dsp:txXfrm>
    </dsp:sp>
    <dsp:sp modelId="{E8F452F0-D9BD-4F18-B37F-12F7C460395F}">
      <dsp:nvSpPr>
        <dsp:cNvPr id="0" name=""/>
        <dsp:cNvSpPr/>
      </dsp:nvSpPr>
      <dsp:spPr>
        <a:xfrm>
          <a:off x="586398" y="1829281"/>
          <a:ext cx="225233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40 145,2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38 213,1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38 534,1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398" y="1829281"/>
        <a:ext cx="2252338" cy="2854800"/>
      </dsp:txXfrm>
    </dsp:sp>
    <dsp:sp modelId="{CBCD42FA-313C-4E13-BAAF-90C3F96046FC}">
      <dsp:nvSpPr>
        <dsp:cNvPr id="0" name=""/>
        <dsp:cNvSpPr/>
      </dsp:nvSpPr>
      <dsp:spPr>
        <a:xfrm>
          <a:off x="3900167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0167" y="462032"/>
        <a:ext cx="3418124" cy="1367249"/>
      </dsp:txXfrm>
    </dsp:sp>
    <dsp:sp modelId="{958C4F12-E1D4-437B-A647-7DCB4E32E0F1}">
      <dsp:nvSpPr>
        <dsp:cNvPr id="0" name=""/>
        <dsp:cNvSpPr/>
      </dsp:nvSpPr>
      <dsp:spPr>
        <a:xfrm>
          <a:off x="4490118" y="1819518"/>
          <a:ext cx="2238222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40 557,0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38 624,9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38 945,9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118" y="1819518"/>
        <a:ext cx="2238222" cy="2854800"/>
      </dsp:txXfrm>
    </dsp:sp>
    <dsp:sp modelId="{55B462D1-01D4-470D-8CB7-021E70DF99FD}">
      <dsp:nvSpPr>
        <dsp:cNvPr id="0" name=""/>
        <dsp:cNvSpPr/>
      </dsp:nvSpPr>
      <dsp:spPr>
        <a:xfrm>
          <a:off x="7796829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6829" y="462032"/>
        <a:ext cx="3418124" cy="1367249"/>
      </dsp:txXfrm>
    </dsp:sp>
    <dsp:sp modelId="{BF1B0336-0F8E-41D5-BA94-E7941DB968B1}">
      <dsp:nvSpPr>
        <dsp:cNvPr id="0" name=""/>
        <dsp:cNvSpPr/>
      </dsp:nvSpPr>
      <dsp:spPr>
        <a:xfrm>
          <a:off x="8516652" y="1829281"/>
          <a:ext cx="197847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411,8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6652" y="1829281"/>
        <a:ext cx="1978478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D1CE-DBA3-48CA-A59A-B9989583DD83}">
      <dsp:nvSpPr>
        <dsp:cNvPr id="0" name=""/>
        <dsp:cNvSpPr/>
      </dsp:nvSpPr>
      <dsp:spPr>
        <a:xfrm rot="5400000">
          <a:off x="7410051" y="-2928557"/>
          <a:ext cx="1246013" cy="75390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</a:t>
          </a: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от уплаты налогов, установленных Налоговым кодексом </a:t>
          </a: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РФ: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лиц;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имущество физических лиц;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Земельный налог; 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Акцизы на </a:t>
          </a: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нефтепродукты.</a:t>
          </a:r>
          <a:endParaRPr lang="ru-RU" sz="14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63556" y="278763"/>
        <a:ext cx="7478180" cy="1124363"/>
      </dsp:txXfrm>
    </dsp:sp>
    <dsp:sp modelId="{126E1ED8-70B7-4E8E-B1EA-C116A2B45CE2}">
      <dsp:nvSpPr>
        <dsp:cNvPr id="0" name=""/>
        <dsp:cNvSpPr/>
      </dsp:nvSpPr>
      <dsp:spPr>
        <a:xfrm>
          <a:off x="0" y="2375"/>
          <a:ext cx="4249913" cy="1567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Налоговые  доходы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78916"/>
        <a:ext cx="4096831" cy="1414877"/>
      </dsp:txXfrm>
    </dsp:sp>
    <dsp:sp modelId="{1F3EA630-8243-4A76-9A98-37938F177CA4}">
      <dsp:nvSpPr>
        <dsp:cNvPr id="0" name=""/>
        <dsp:cNvSpPr/>
      </dsp:nvSpPr>
      <dsp:spPr>
        <a:xfrm rot="5400000">
          <a:off x="7400429" y="-1344986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от использования государственного (муниципального) </a:t>
          </a: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имущества, штрафных санкций за нарушение законодательства, иных неналоговых платежей.</a:t>
          </a:r>
          <a:endParaRPr lang="ru-RU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1866763"/>
        <a:ext cx="7494167" cy="1131901"/>
      </dsp:txXfrm>
    </dsp:sp>
    <dsp:sp modelId="{752B7EA6-B56E-4EC2-951B-64CF226C1F8B}">
      <dsp:nvSpPr>
        <dsp:cNvPr id="0" name=""/>
        <dsp:cNvSpPr/>
      </dsp:nvSpPr>
      <dsp:spPr>
        <a:xfrm>
          <a:off x="0" y="1648733"/>
          <a:ext cx="4249913" cy="156795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Неналоговые доходы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1725274"/>
        <a:ext cx="4096831" cy="1414877"/>
      </dsp:txXfrm>
    </dsp:sp>
    <dsp:sp modelId="{40E7D2FB-5E92-4F16-AA39-35CFF99F4812}">
      <dsp:nvSpPr>
        <dsp:cNvPr id="0" name=""/>
        <dsp:cNvSpPr/>
      </dsp:nvSpPr>
      <dsp:spPr>
        <a:xfrm rot="5400000">
          <a:off x="7400429" y="301370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</a:r>
          <a:endParaRPr lang="ru-RU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3513120"/>
        <a:ext cx="7494167" cy="1131901"/>
      </dsp:txXfrm>
    </dsp:sp>
    <dsp:sp modelId="{C2C7F575-0C3C-422C-B84A-1E55D238AAF4}">
      <dsp:nvSpPr>
        <dsp:cNvPr id="0" name=""/>
        <dsp:cNvSpPr/>
      </dsp:nvSpPr>
      <dsp:spPr>
        <a:xfrm>
          <a:off x="0" y="3295091"/>
          <a:ext cx="4249913" cy="156795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Безвозмездные поступления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3371632"/>
        <a:ext cx="4096831" cy="1414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D1CE-DBA3-48CA-A59A-B9989583DD83}">
      <dsp:nvSpPr>
        <dsp:cNvPr id="0" name=""/>
        <dsp:cNvSpPr/>
      </dsp:nvSpPr>
      <dsp:spPr>
        <a:xfrm rot="5400000">
          <a:off x="7367323" y="-2936754"/>
          <a:ext cx="1238725" cy="75554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 без установления направлений и (или) условий их использования </a:t>
          </a: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08986" y="282053"/>
        <a:ext cx="7494930" cy="1117785"/>
      </dsp:txXfrm>
    </dsp:sp>
    <dsp:sp modelId="{126E1ED8-70B7-4E8E-B1EA-C116A2B45CE2}">
      <dsp:nvSpPr>
        <dsp:cNvPr id="0" name=""/>
        <dsp:cNvSpPr/>
      </dsp:nvSpPr>
      <dsp:spPr>
        <a:xfrm>
          <a:off x="0" y="2375"/>
          <a:ext cx="4249913" cy="1567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Дотации (от лат. dotatio — дар, пожертвование) </a:t>
          </a:r>
        </a:p>
      </dsp:txBody>
      <dsp:txXfrm>
        <a:off x="76541" y="78916"/>
        <a:ext cx="4096831" cy="1414877"/>
      </dsp:txXfrm>
    </dsp:sp>
    <dsp:sp modelId="{1F3EA630-8243-4A76-9A98-37938F177CA4}">
      <dsp:nvSpPr>
        <dsp:cNvPr id="0" name=""/>
        <dsp:cNvSpPr/>
      </dsp:nvSpPr>
      <dsp:spPr>
        <a:xfrm rot="5400000">
          <a:off x="7400429" y="-1344986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софинансирования расходных обязательств</a:t>
          </a: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1866763"/>
        <a:ext cx="7494167" cy="1131901"/>
      </dsp:txXfrm>
    </dsp:sp>
    <dsp:sp modelId="{752B7EA6-B56E-4EC2-951B-64CF226C1F8B}">
      <dsp:nvSpPr>
        <dsp:cNvPr id="0" name=""/>
        <dsp:cNvSpPr/>
      </dsp:nvSpPr>
      <dsp:spPr>
        <a:xfrm>
          <a:off x="0" y="1648733"/>
          <a:ext cx="4249913" cy="156795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Субсидии (от лат. subsidium — помощь, поддержка)</a:t>
          </a:r>
          <a:r>
            <a:rPr lang="ru-RU" sz="2800" b="1" kern="1200" dirty="0" smtClean="0">
              <a:latin typeface="Calibri"/>
              <a:ea typeface="+mn-ea"/>
              <a:cs typeface="+mn-cs"/>
            </a:rPr>
            <a:t>  </a:t>
          </a:r>
        </a:p>
      </dsp:txBody>
      <dsp:txXfrm>
        <a:off x="76541" y="1725274"/>
        <a:ext cx="4096831" cy="1414877"/>
      </dsp:txXfrm>
    </dsp:sp>
    <dsp:sp modelId="{40E7D2FB-5E92-4F16-AA39-35CFF99F4812}">
      <dsp:nvSpPr>
        <dsp:cNvPr id="0" name=""/>
        <dsp:cNvSpPr/>
      </dsp:nvSpPr>
      <dsp:spPr>
        <a:xfrm rot="5400000">
          <a:off x="7400429" y="301370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финансового обеспечения расходных обязательств по переданным полномочиям </a:t>
          </a: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3513120"/>
        <a:ext cx="7494167" cy="1131901"/>
      </dsp:txXfrm>
    </dsp:sp>
    <dsp:sp modelId="{C2C7F575-0C3C-422C-B84A-1E55D238AAF4}">
      <dsp:nvSpPr>
        <dsp:cNvPr id="0" name=""/>
        <dsp:cNvSpPr/>
      </dsp:nvSpPr>
      <dsp:spPr>
        <a:xfrm>
          <a:off x="0" y="3295091"/>
          <a:ext cx="4249913" cy="156795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Субвенции (от лат. subvenire «приходить на помощь») </a:t>
          </a:r>
        </a:p>
      </dsp:txBody>
      <dsp:txXfrm>
        <a:off x="76541" y="3371632"/>
        <a:ext cx="4096831" cy="1414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7816E-134D-4086-97B3-ABFDF704E8C3}">
      <dsp:nvSpPr>
        <dsp:cNvPr id="0" name=""/>
        <dsp:cNvSpPr/>
      </dsp:nvSpPr>
      <dsp:spPr>
        <a:xfrm rot="3105141">
          <a:off x="2182333" y="4098227"/>
          <a:ext cx="2340288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340288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CA17D-282D-4592-A592-0089BB42B60B}">
      <dsp:nvSpPr>
        <dsp:cNvPr id="0" name=""/>
        <dsp:cNvSpPr/>
      </dsp:nvSpPr>
      <dsp:spPr>
        <a:xfrm rot="2094954">
          <a:off x="2505062" y="3712481"/>
          <a:ext cx="2266867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266867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C01F6-D0CF-4CDE-B238-B1397F16C481}">
      <dsp:nvSpPr>
        <dsp:cNvPr id="0" name=""/>
        <dsp:cNvSpPr/>
      </dsp:nvSpPr>
      <dsp:spPr>
        <a:xfrm rot="1055625">
          <a:off x="2655963" y="3261297"/>
          <a:ext cx="2271475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271475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E9995-BE90-4E7F-9B18-56D3279B2F1F}">
      <dsp:nvSpPr>
        <dsp:cNvPr id="0" name=""/>
        <dsp:cNvSpPr/>
      </dsp:nvSpPr>
      <dsp:spPr>
        <a:xfrm>
          <a:off x="2709088" y="2796688"/>
          <a:ext cx="2269297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269297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825D6-48CB-4C8F-8802-8F735402DDE1}">
      <dsp:nvSpPr>
        <dsp:cNvPr id="0" name=""/>
        <dsp:cNvSpPr/>
      </dsp:nvSpPr>
      <dsp:spPr>
        <a:xfrm rot="20544375">
          <a:off x="2655963" y="2332079"/>
          <a:ext cx="2271475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271475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5833C-0F2A-49BC-BC42-FE78F268D97D}">
      <dsp:nvSpPr>
        <dsp:cNvPr id="0" name=""/>
        <dsp:cNvSpPr/>
      </dsp:nvSpPr>
      <dsp:spPr>
        <a:xfrm rot="19505046">
          <a:off x="2505062" y="1880895"/>
          <a:ext cx="2266867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266867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D1E33-E76F-45B4-AF74-B41467273925}">
      <dsp:nvSpPr>
        <dsp:cNvPr id="0" name=""/>
        <dsp:cNvSpPr/>
      </dsp:nvSpPr>
      <dsp:spPr>
        <a:xfrm rot="18494859">
          <a:off x="2182333" y="1495149"/>
          <a:ext cx="2340288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2340288" y="116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7BB36-25FE-4737-AC54-D120B29E1EA8}">
      <dsp:nvSpPr>
        <dsp:cNvPr id="0" name=""/>
        <dsp:cNvSpPr/>
      </dsp:nvSpPr>
      <dsp:spPr>
        <a:xfrm>
          <a:off x="1779978" y="2261776"/>
          <a:ext cx="1093071" cy="10930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856D0-4F15-4185-BEFA-57A83B4411B0}">
      <dsp:nvSpPr>
        <dsp:cNvPr id="0" name=""/>
        <dsp:cNvSpPr/>
      </dsp:nvSpPr>
      <dsp:spPr>
        <a:xfrm>
          <a:off x="3951951" y="2357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07181"/>
                <a:satOff val="-2411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itchFamily="18" charset="0"/>
              <a:cs typeface="Times New Roman" pitchFamily="18" charset="0"/>
            </a:rPr>
            <a:t>208,0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7997" y="98403"/>
        <a:ext cx="463750" cy="463750"/>
      </dsp:txXfrm>
    </dsp:sp>
    <dsp:sp modelId="{EA8650DB-9FD7-4668-86AE-43568F39C5EB}">
      <dsp:nvSpPr>
        <dsp:cNvPr id="0" name=""/>
        <dsp:cNvSpPr/>
      </dsp:nvSpPr>
      <dsp:spPr>
        <a:xfrm>
          <a:off x="4508876" y="728156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14361"/>
                <a:satOff val="-4823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itchFamily="18" charset="0"/>
              <a:cs typeface="Times New Roman" pitchFamily="18" charset="0"/>
            </a:rPr>
            <a:t>12 002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,0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922" y="824202"/>
        <a:ext cx="463750" cy="463750"/>
      </dsp:txXfrm>
    </dsp:sp>
    <dsp:sp modelId="{DD6DCB92-EFC6-4144-9049-8CEDC601570F}">
      <dsp:nvSpPr>
        <dsp:cNvPr id="0" name=""/>
        <dsp:cNvSpPr/>
      </dsp:nvSpPr>
      <dsp:spPr>
        <a:xfrm>
          <a:off x="4858974" y="1573367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821541"/>
                <a:satOff val="-7234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40,0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5020" y="1669413"/>
        <a:ext cx="463750" cy="463750"/>
      </dsp:txXfrm>
    </dsp:sp>
    <dsp:sp modelId="{2B8FF7E9-C9F5-4AA7-BF97-8C977BEA966A}">
      <dsp:nvSpPr>
        <dsp:cNvPr id="0" name=""/>
        <dsp:cNvSpPr/>
      </dsp:nvSpPr>
      <dsp:spPr>
        <a:xfrm>
          <a:off x="4978386" y="2480390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428722"/>
                <a:satOff val="-9646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299,6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4432" y="2576436"/>
        <a:ext cx="463750" cy="463750"/>
      </dsp:txXfrm>
    </dsp:sp>
    <dsp:sp modelId="{D4A8E658-301A-4F63-AC97-0867D900F943}">
      <dsp:nvSpPr>
        <dsp:cNvPr id="0" name=""/>
        <dsp:cNvSpPr/>
      </dsp:nvSpPr>
      <dsp:spPr>
        <a:xfrm>
          <a:off x="4858974" y="3387413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035903"/>
                <a:satOff val="-12057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292,0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5020" y="3483459"/>
        <a:ext cx="463750" cy="463750"/>
      </dsp:txXfrm>
    </dsp:sp>
    <dsp:sp modelId="{F8A2A69C-EFBE-4F49-93D3-9E6E6D8018B1}">
      <dsp:nvSpPr>
        <dsp:cNvPr id="0" name=""/>
        <dsp:cNvSpPr/>
      </dsp:nvSpPr>
      <dsp:spPr>
        <a:xfrm>
          <a:off x="4508876" y="4232624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643083"/>
                <a:satOff val="-14469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ТЫСЯЧ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922" y="4328670"/>
        <a:ext cx="463750" cy="463750"/>
      </dsp:txXfrm>
    </dsp:sp>
    <dsp:sp modelId="{144554E9-2B97-45DA-82E8-5CF05D57C66B}">
      <dsp:nvSpPr>
        <dsp:cNvPr id="0" name=""/>
        <dsp:cNvSpPr/>
      </dsp:nvSpPr>
      <dsp:spPr>
        <a:xfrm>
          <a:off x="3951951" y="4958423"/>
          <a:ext cx="655842" cy="65584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20,0 ТЫСЯЧ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7997" y="5054469"/>
        <a:ext cx="463750" cy="46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28.11.2022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543157"/>
            <a:ext cx="9050518" cy="94549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6600" i="1" dirty="0" smtClean="0">
                <a:latin typeface="+mn-lt"/>
              </a:rPr>
              <a:t>Бюджет для граждан</a:t>
            </a:r>
            <a:endParaRPr lang="ru-RU" i="1" dirty="0"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1" y="1833173"/>
            <a:ext cx="7710986" cy="46675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 txBox="1">
            <a:spLocks/>
          </p:cNvSpPr>
          <p:nvPr/>
        </p:nvSpPr>
        <p:spPr>
          <a:xfrm>
            <a:off x="791571" y="2522210"/>
            <a:ext cx="6018662" cy="406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депутатов о бюджете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78" y="1925124"/>
            <a:ext cx="3038741" cy="46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21463045_23-phonoteka_org-p-fon-dlya-prezentatsii-byudzhet-26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920" y="136188"/>
            <a:ext cx="10610770" cy="6880366"/>
          </a:xfrm>
          <a:prstGeom prst="rect">
            <a:avLst/>
          </a:prstGeom>
          <a:effectLst>
            <a:softEdge rad="7366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887332" y="1020411"/>
            <a:ext cx="4493172" cy="607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бюджеты?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99000" y="1324302"/>
            <a:ext cx="1584465" cy="16342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sp>
        <p:nvSpPr>
          <p:cNvPr id="7" name="Скругленный прямоугольник 6"/>
          <p:cNvSpPr/>
          <p:nvPr/>
        </p:nvSpPr>
        <p:spPr>
          <a:xfrm>
            <a:off x="5291563" y="787729"/>
            <a:ext cx="1781504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312977" y="977463"/>
            <a:ext cx="167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80993" y="3949643"/>
            <a:ext cx="1943213" cy="944574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H="1">
            <a:off x="3011213" y="4056993"/>
            <a:ext cx="698937" cy="917476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>
            <a:off x="5707116" y="3247696"/>
            <a:ext cx="1213945" cy="15765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3133918" y="1628194"/>
            <a:ext cx="1107156" cy="875515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1277318" y="1655378"/>
            <a:ext cx="929850" cy="848331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sp>
        <p:nvSpPr>
          <p:cNvPr id="14" name="Скругленный прямоугольник 13"/>
          <p:cNvSpPr/>
          <p:nvPr/>
        </p:nvSpPr>
        <p:spPr>
          <a:xfrm>
            <a:off x="400595" y="2611822"/>
            <a:ext cx="1753446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6674" y="2611822"/>
            <a:ext cx="2243960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57543" y="2611822"/>
            <a:ext cx="2590800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993" y="5030300"/>
            <a:ext cx="4099034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1696" y="5030300"/>
            <a:ext cx="4099034" cy="1229708"/>
          </a:xfrm>
          <a:prstGeom prst="roundRect">
            <a:avLst/>
          </a:prstGeom>
          <a:ln w="12700" cap="flat">
            <a:solidFill>
              <a:schemeClr val="bg1"/>
            </a:solidFill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4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37" y="55263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2737" r="16427" b="15381"/>
          <a:stretch/>
        </p:blipFill>
        <p:spPr>
          <a:xfrm>
            <a:off x="1026219" y="1030656"/>
            <a:ext cx="8251101" cy="585161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733100" y="5602892"/>
            <a:ext cx="1458900" cy="908963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648028" y="0"/>
            <a:ext cx="2543972" cy="206131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3752" y="61366"/>
            <a:ext cx="1070917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862919">
            <a:off x="2178577" y="2384379"/>
            <a:ext cx="1852512" cy="20773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849358">
            <a:off x="2306583" y="1813048"/>
            <a:ext cx="1678716" cy="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обоснования доходов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расходов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284911">
            <a:off x="9256617" y="2645614"/>
            <a:ext cx="1426142" cy="19833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 rot="11179956">
            <a:off x="9255872" y="4276556"/>
            <a:ext cx="1815841" cy="188603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 rot="396799">
            <a:off x="9241573" y="3519764"/>
            <a:ext cx="2023629" cy="9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Получение доходов и распределение расходов в соответствии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решением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6395" y="1788965"/>
            <a:ext cx="5026661" cy="331802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910273" y="2778966"/>
            <a:ext cx="1528843" cy="141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Совет депутатов </a:t>
            </a:r>
            <a:r>
              <a:rPr kumimoji="0" lang="ru-RU" sz="11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Борского сельского поселения</a:t>
            </a:r>
            <a:endParaRPr kumimoji="0" lang="ru-RU" sz="1100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</a:t>
            </a:r>
          </a:p>
          <a:p>
            <a:pPr lvl="0"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305770"/>
              </p:ext>
            </p:extLst>
          </p:nvPr>
        </p:nvGraphicFramePr>
        <p:xfrm>
          <a:off x="4229199" y="1839198"/>
          <a:ext cx="4705752" cy="313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Стрелка вправо 38"/>
          <p:cNvSpPr/>
          <p:nvPr/>
        </p:nvSpPr>
        <p:spPr>
          <a:xfrm rot="21029665">
            <a:off x="2814444" y="4916210"/>
            <a:ext cx="1183651" cy="195748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 rot="21024368">
            <a:off x="2409434" y="4341561"/>
            <a:ext cx="188238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Принятие решения об исполнении бюджета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 rot="21056703">
            <a:off x="9278010" y="2090351"/>
            <a:ext cx="1338242" cy="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Принятие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решения о бюджете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12535" y="3958436"/>
            <a:ext cx="7179465" cy="289956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6165" y="1613525"/>
            <a:ext cx="7120807" cy="256218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56645" y="1279802"/>
            <a:ext cx="4235356" cy="178785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28446" y="3769726"/>
            <a:ext cx="2219453" cy="23686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24585" y="1310185"/>
            <a:ext cx="6387152" cy="49132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5677" y="1429927"/>
            <a:ext cx="2549012" cy="100993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31" name="Рисунок 30" descr="img-26a2f588a6e47805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83309" y="1224185"/>
            <a:ext cx="3797642" cy="1624084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бюджета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962336448"/>
              </p:ext>
            </p:extLst>
          </p:nvPr>
        </p:nvGraphicFramePr>
        <p:xfrm>
          <a:off x="2565779" y="1514901"/>
          <a:ext cx="9216787" cy="50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93373" y="86980"/>
            <a:ext cx="118759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46161" y="2743200"/>
            <a:ext cx="2702257" cy="51861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52488946"/>
              </p:ext>
            </p:extLst>
          </p:nvPr>
        </p:nvGraphicFramePr>
        <p:xfrm>
          <a:off x="467797" y="1077985"/>
          <a:ext cx="11218460" cy="514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655564" y="173413"/>
            <a:ext cx="118759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 бюджета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4804" y="1205134"/>
            <a:ext cx="171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ысяч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951" y="5878286"/>
            <a:ext cx="204717" cy="2047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660" y="6251583"/>
            <a:ext cx="204717" cy="20471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826" y="6624881"/>
            <a:ext cx="204717" cy="204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673" y="5795978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2023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797" y="6182506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2024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130" y="6535404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2025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0586648"/>
              </p:ext>
            </p:extLst>
          </p:nvPr>
        </p:nvGraphicFramePr>
        <p:xfrm>
          <a:off x="150126" y="1705970"/>
          <a:ext cx="11805314" cy="486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1311" y="52254"/>
            <a:ext cx="1050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4409" y="619976"/>
            <a:ext cx="9784592" cy="835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юджетные трансферты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7064403"/>
              </p:ext>
            </p:extLst>
          </p:nvPr>
        </p:nvGraphicFramePr>
        <p:xfrm>
          <a:off x="150126" y="1705970"/>
          <a:ext cx="11805314" cy="486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5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602488691_ross-den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8590" y="2150645"/>
            <a:ext cx="5544108" cy="36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450316385"/>
              </p:ext>
            </p:extLst>
          </p:nvPr>
        </p:nvGraphicFramePr>
        <p:xfrm>
          <a:off x="2638227" y="2547021"/>
          <a:ext cx="73921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195785" y="2150645"/>
          <a:ext cx="5045691" cy="438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944369" y="4356351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82,8%</a:t>
            </a:r>
            <a:endParaRPr lang="ru-RU" sz="48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0073" y="3510607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17,2%</a:t>
            </a:r>
            <a:endParaRPr lang="ru-RU" sz="4400" b="1" cap="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9184" y="3603172"/>
            <a:ext cx="2319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ПОСТУПЛЕНИЯ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892,7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88585" y="2941452"/>
            <a:ext cx="245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33 252,5 ТЫСЯЧ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8832" y="38279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728920" y="5734031"/>
            <a:ext cx="1463080" cy="5586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92136" y="-11372"/>
            <a:ext cx="6249917" cy="5915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136" y="1384181"/>
            <a:ext cx="109259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источниками финансирования дефицита бюджета.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осуществляется в соответствии с расходными обязательствами,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законодательством разграничением полномочий, исполнение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должно происходить в очередном финансовом году за счет средств соответствующих бюджетов. </a:t>
            </a:r>
          </a:p>
          <a:p>
            <a:endParaRPr lang="ru-RU" sz="8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srgbClr val="197DCE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97DC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Разделы </a:t>
            </a:r>
            <a:r>
              <a:rPr lang="ru-RU" sz="3200" b="1" dirty="0" smtClean="0">
                <a:solidFill>
                  <a:srgbClr val="197DC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классифификации расходов бюджета </a:t>
            </a: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945" y="4262690"/>
            <a:ext cx="987277" cy="1066949"/>
          </a:xfrm>
          <a:prstGeom prst="rect">
            <a:avLst/>
          </a:prstGeom>
        </p:spPr>
      </p:pic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486" y="4262690"/>
            <a:ext cx="918201" cy="1086002"/>
          </a:xfrm>
          <a:prstGeom prst="rect">
            <a:avLst/>
          </a:prstGeom>
        </p:spPr>
      </p:pic>
      <p:pic>
        <p:nvPicPr>
          <p:cNvPr id="9" name="Рисунок 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5877" y="4264475"/>
            <a:ext cx="992298" cy="1084217"/>
          </a:xfrm>
          <a:prstGeom prst="rect">
            <a:avLst/>
          </a:prstGeom>
        </p:spPr>
      </p:pic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5977" y="4262690"/>
            <a:ext cx="1062723" cy="1088979"/>
          </a:xfrm>
          <a:prstGeom prst="rect">
            <a:avLst/>
          </a:prstGeom>
        </p:spPr>
      </p:pic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7125" y="4262690"/>
            <a:ext cx="935514" cy="1093743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2627" y="4264475"/>
            <a:ext cx="1031607" cy="108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9873" y="5466033"/>
            <a:ext cx="122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Общегосудар-ственные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460" y="5476651"/>
            <a:ext cx="131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правоохраните-льная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6505" y="5466033"/>
            <a:ext cx="123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0594" y="5485191"/>
            <a:ext cx="121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467" y="5485191"/>
            <a:ext cx="121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5771" y="5466034"/>
            <a:ext cx="121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t="24866" r="43671" b="64388"/>
          <a:stretch/>
        </p:blipFill>
        <p:spPr>
          <a:xfrm>
            <a:off x="7722000" y="4262691"/>
            <a:ext cx="934320" cy="10887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95349" y="5477380"/>
            <a:ext cx="141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r="32887"/>
          <a:stretch/>
        </p:blipFill>
        <p:spPr bwMode="auto">
          <a:xfrm>
            <a:off x="10270653" y="4276018"/>
            <a:ext cx="982315" cy="10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14234" y="5475022"/>
            <a:ext cx="157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20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957" y="13895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ХОДНОЙ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07955820"/>
              </p:ext>
            </p:extLst>
          </p:nvPr>
        </p:nvGraphicFramePr>
        <p:xfrm>
          <a:off x="-139337" y="583475"/>
          <a:ext cx="12331337" cy="643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957" y="13895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ХОДНОЙ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3"/>
          <p:cNvSpPr/>
          <p:nvPr/>
        </p:nvSpPr>
        <p:spPr>
          <a:xfrm rot="3246678" flipH="1" flipV="1">
            <a:off x="4415858" y="4136043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97226870"/>
              </p:ext>
            </p:extLst>
          </p:nvPr>
        </p:nvGraphicFramePr>
        <p:xfrm>
          <a:off x="0" y="247668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5"/>
          <p:cNvSpPr/>
          <p:nvPr/>
        </p:nvSpPr>
        <p:spPr>
          <a:xfrm rot="18353322" flipH="1">
            <a:off x="4085439" y="962813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6599014" y="2122740"/>
            <a:ext cx="434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3 559,8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5610" y="4508683"/>
            <a:ext cx="340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26 997,2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71" y="1693806"/>
            <a:ext cx="4826559" cy="5067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185" y="1693806"/>
            <a:ext cx="975892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Бокситогорского района</a:t>
            </a: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 699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3 272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человек</a:t>
            </a:r>
          </a:p>
          <a:p>
            <a:pPr>
              <a:buFont typeface="Arial" pitchFamily="34" charset="0"/>
              <a:buChar char="•"/>
            </a:pPr>
            <a:endParaRPr lang="ru-RU" sz="2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337868" y="559332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i="1" dirty="0" smtClean="0">
                <a:latin typeface="+mn-lt"/>
              </a:rPr>
              <a:t>О Борском сельском поселении</a:t>
            </a:r>
            <a:endParaRPr lang="ru-RU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/>
          <a:stretch/>
        </p:blipFill>
        <p:spPr>
          <a:xfrm>
            <a:off x="246305" y="317064"/>
            <a:ext cx="1789856" cy="204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13966" y="95388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РАСХОДЫ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179" y="1896426"/>
            <a:ext cx="340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ОБЪЕМ ПРОГРАММНЫХ РАСХОДОВ БЮДЖЕТА СОСТАВЛЯЕТ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26 997,2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/>
        </p:blipFill>
        <p:spPr>
          <a:xfrm>
            <a:off x="152051" y="2613603"/>
            <a:ext cx="2448272" cy="234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/>
          <a:stretch/>
        </p:blipFill>
        <p:spPr>
          <a:xfrm>
            <a:off x="9815736" y="4790610"/>
            <a:ext cx="2376264" cy="18991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5" y="4953837"/>
            <a:ext cx="2816515" cy="148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/>
        </p:blipFill>
        <p:spPr>
          <a:xfrm>
            <a:off x="6954967" y="4574651"/>
            <a:ext cx="2016224" cy="234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1573" y="1321516"/>
            <a:ext cx="2610290" cy="2088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/>
          <a:stretch/>
        </p:blipFill>
        <p:spPr>
          <a:xfrm>
            <a:off x="3572131" y="4629139"/>
            <a:ext cx="2489342" cy="22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011387" y="2632265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жилищно-коммунального хозяйства 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12 755,8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6707" y="3959613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содержание автомобильных дорог общего пользования местного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2 418,4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8158" y="4133054"/>
            <a:ext cx="240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819,0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8296" y="3959613"/>
            <a:ext cx="240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культурной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10 704,0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8670" y="2308854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кадастрового учета объектов и оценка их рыночной стоимости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43077" y="165363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25" y="4612245"/>
            <a:ext cx="340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ОБЪЕМ НЕПРОГРАММНЫХ РАСХОДОВ БЮДЖЕТА СОСТАВЛЯЕТ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3 559,8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6676570"/>
              </p:ext>
            </p:extLst>
          </p:nvPr>
        </p:nvGraphicFramePr>
        <p:xfrm>
          <a:off x="1192941" y="1123573"/>
          <a:ext cx="84635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50830" y="109595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функционирование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депутатов Борского сельского 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0940" y="187004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41" y="274100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другим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общегосударственным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вопросам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8738" y="357724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мобилизационную и вневойсковую подготовку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8738" y="4612245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hape 24"/>
          <p:cNvSpPr/>
          <p:nvPr/>
        </p:nvSpPr>
        <p:spPr>
          <a:xfrm rot="7206425" flipV="1">
            <a:off x="2140742" y="3286826"/>
            <a:ext cx="1799999" cy="147163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6360940" y="532423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езервный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0782" y="611889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бслуживание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/>
          <a:stretch/>
        </p:blipFill>
        <p:spPr>
          <a:xfrm>
            <a:off x="5213445" y="-204717"/>
            <a:ext cx="6978555" cy="640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20" y="579415"/>
            <a:ext cx="10515600" cy="1325563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237" y="2258652"/>
            <a:ext cx="4367531" cy="365125"/>
          </a:xfrm>
        </p:spPr>
        <p:txBody>
          <a:bodyPr rtlCol="0"/>
          <a:lstStyle/>
          <a:p>
            <a:pPr rtl="0"/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181" y="2873108"/>
            <a:ext cx="4367531" cy="365125"/>
          </a:xfrm>
        </p:spPr>
        <p:txBody>
          <a:bodyPr rtlCol="0"/>
          <a:lstStyle/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66-2-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8885" y="3560091"/>
            <a:ext cx="4367531" cy="365125"/>
          </a:xfrm>
        </p:spPr>
        <p:txBody>
          <a:bodyPr rtlCol="0"/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81" y="4119957"/>
            <a:ext cx="4367531" cy="365125"/>
          </a:xfrm>
        </p:spPr>
        <p:txBody>
          <a:bodyPr rtlCol="0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bspbok@yandex.ru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 txBox="1">
            <a:spLocks/>
          </p:cNvSpPr>
          <p:nvPr/>
        </p:nvSpPr>
        <p:spPr>
          <a:xfrm>
            <a:off x="763320" y="4797136"/>
            <a:ext cx="3445783" cy="289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</a:p>
        </p:txBody>
      </p:sp>
      <p:sp>
        <p:nvSpPr>
          <p:cNvPr id="12" name="Текст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 txBox="1">
            <a:spLocks/>
          </p:cNvSpPr>
          <p:nvPr/>
        </p:nvSpPr>
        <p:spPr>
          <a:xfrm>
            <a:off x="763320" y="5313500"/>
            <a:ext cx="4518361" cy="41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http://www.adm-bor.ru/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17911" y="4544704"/>
            <a:ext cx="2770495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94076" y="4585647"/>
            <a:ext cx="1651379" cy="914400"/>
          </a:xfrm>
          <a:prstGeom prst="ellipse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889" y="1156164"/>
            <a:ext cx="6843278" cy="4962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4595" y="1586956"/>
            <a:ext cx="1340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5855" y="2320834"/>
            <a:ext cx="134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64362091"/>
              </p:ext>
            </p:extLst>
          </p:nvPr>
        </p:nvGraphicFramePr>
        <p:xfrm>
          <a:off x="0" y="1760561"/>
          <a:ext cx="8128000" cy="509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934595" y="4144669"/>
            <a:ext cx="94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3 240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34703" y="3829744"/>
            <a:ext cx="94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3 245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0655" y="3377086"/>
            <a:ext cx="956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3 252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4491" y="2774145"/>
            <a:ext cx="102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3 261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1551" y="2056613"/>
            <a:ext cx="951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3 272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129049" y="163375"/>
            <a:ext cx="12269939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i="1" dirty="0" smtClean="0">
                <a:latin typeface="+mn-lt"/>
              </a:rPr>
              <a:t>Показатели социально-экономического  развития Борского сельского поселения</a:t>
            </a:r>
            <a:endParaRPr lang="ru-RU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17911" y="4544704"/>
            <a:ext cx="3289110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94076" y="4585647"/>
            <a:ext cx="1651379" cy="914400"/>
          </a:xfrm>
          <a:prstGeom prst="ellipse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100" y="1153410"/>
            <a:ext cx="5280126" cy="4962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62466" y="1418871"/>
            <a:ext cx="1340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% г/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1072" y="3237510"/>
            <a:ext cx="1103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115,5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77746" y="5912473"/>
            <a:ext cx="84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104,0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30399" y="2270795"/>
            <a:ext cx="100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106,2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76559" y="4126889"/>
            <a:ext cx="1103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109,0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52726" y="5027642"/>
            <a:ext cx="85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104,6</a:t>
            </a:r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93905285"/>
              </p:ext>
            </p:extLst>
          </p:nvPr>
        </p:nvGraphicFramePr>
        <p:xfrm>
          <a:off x="113746" y="1723890"/>
          <a:ext cx="8128000" cy="513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106444" y="135990"/>
            <a:ext cx="12269939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i="1" dirty="0" smtClean="0">
                <a:latin typeface="+mn-lt"/>
              </a:rPr>
              <a:t>Показатели социально-экономического  развития Борского сельского поселения</a:t>
            </a:r>
            <a:endParaRPr lang="ru-RU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ud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27" y="2238586"/>
            <a:ext cx="4925844" cy="34261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0" y="976240"/>
            <a:ext cx="10515600" cy="676275"/>
          </a:xfrm>
        </p:spPr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944" y="2577999"/>
            <a:ext cx="4365625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578" y="3180568"/>
            <a:ext cx="3377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финансового обеспечения задач и функций государства и местного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5578" y="125429"/>
            <a:ext cx="11928143" cy="655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8"/>
          </p:nvPr>
        </p:nvSpPr>
        <p:spPr>
          <a:xfrm>
            <a:off x="8552571" y="1993997"/>
            <a:ext cx="3752986" cy="365125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</a:t>
            </a:r>
          </a:p>
          <a:p>
            <a:pPr algn="ctr"/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 бюджетов бюджетной системы Российской Федерации на соответ-ствующей территории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внебюджетных фондов) без учета межбюджетных трансфертов между этими бюджетами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422" y="2006202"/>
            <a:ext cx="3739486" cy="1186953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(налоги юридических и физических лиц, административные платежи и сборы, безвозмездные поступления)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5948" y="1813395"/>
            <a:ext cx="4394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0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1017" y="2351987"/>
            <a:ext cx="4430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содержание государственных и муниципальных учреждений (образование, ЖКХ, культура и другие) капитальное строительство и другое)</a:t>
            </a:r>
          </a:p>
        </p:txBody>
      </p:sp>
      <p:sp>
        <p:nvSpPr>
          <p:cNvPr id="23" name="Цилиндр 4"/>
          <p:cNvSpPr/>
          <p:nvPr/>
        </p:nvSpPr>
        <p:spPr>
          <a:xfrm>
            <a:off x="5152070" y="1682087"/>
            <a:ext cx="2324589" cy="349382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0" rIns="11430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669417"/>
              </p:ext>
            </p:extLst>
          </p:nvPr>
        </p:nvGraphicFramePr>
        <p:xfrm>
          <a:off x="6250673" y="4449168"/>
          <a:ext cx="3480179" cy="13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05944" y="5900551"/>
            <a:ext cx="4502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(РАСХОДЫ БОЛЬШЕ ДОХОДОВ)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813446"/>
              </p:ext>
            </p:extLst>
          </p:nvPr>
        </p:nvGraphicFramePr>
        <p:xfrm>
          <a:off x="1201002" y="4380931"/>
          <a:ext cx="3630305" cy="13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05468" y="5878165"/>
            <a:ext cx="4600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06973" y="1528549"/>
            <a:ext cx="7042245" cy="300251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415" y="1466618"/>
            <a:ext cx="3971499" cy="53958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istockphoto-1324871987-612x6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2914" y="1528549"/>
            <a:ext cx="3712282" cy="245665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328832" y="4224396"/>
            <a:ext cx="6428096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610901" y="2501662"/>
            <a:ext cx="4395715" cy="2203666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кассовый разрыв</a:t>
            </a:r>
          </a:p>
          <a:p>
            <a:pPr rtl="0"/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в определенный период  текущего финансового года недостаточность на едином счете бюджета денежных средств, необходимых для осуществления кассовых выплат из бюджета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821" y="5293920"/>
            <a:ext cx="6043683" cy="1262417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0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rtl="0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года, следующие за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очередным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32" y="2683629"/>
            <a:ext cx="71787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432" y="3141830"/>
            <a:ext cx="7083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бюджета на очередной финансовый год и плановый период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432" y="4682597"/>
            <a:ext cx="6032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97791" y="1446663"/>
            <a:ext cx="6550925" cy="409433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85" y="1158083"/>
            <a:ext cx="5304431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6685" y="1638968"/>
            <a:ext cx="6550925" cy="11025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byudzh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67035" y="2507010"/>
            <a:ext cx="6030239" cy="435099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797791" y="1446663"/>
            <a:ext cx="6550925" cy="409433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/>
          </p:nvPr>
        </p:nvSpPr>
        <p:spPr>
          <a:xfrm>
            <a:off x="318444" y="1313420"/>
            <a:ext cx="11007835" cy="701675"/>
          </a:xfrm>
        </p:spPr>
        <p:txBody>
          <a:bodyPr/>
          <a:lstStyle/>
          <a:p>
            <a:pPr algn="l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(ГРБС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получающий(ее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8444" y="3692891"/>
            <a:ext cx="82563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РБС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(местного самоуправления), орган управления государственным внебюджетным фондом, или казенное учреждение,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наделенный(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правом распределять полученные средства бюджета между подведомственными распорядителями и получателями бюджетных средств.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608" y="984863"/>
            <a:ext cx="8151337" cy="479642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бюджетного процесса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4716" y="2145612"/>
            <a:ext cx="9485193" cy="381845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5401650"/>
              </p:ext>
            </p:extLst>
          </p:nvPr>
        </p:nvGraphicFramePr>
        <p:xfrm>
          <a:off x="-1108138" y="2046756"/>
          <a:ext cx="14453077" cy="453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55923798_win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www.w3.org/XML/1998/namespace"/>
    <ds:schemaRef ds:uri="http://schemas.microsoft.com/sharepoint/v3"/>
    <ds:schemaRef ds:uri="http://purl.org/dc/terms/"/>
    <ds:schemaRef ds:uri="fb0879af-3eba-417a-a55a-ffe6dcd6ca77"/>
    <ds:schemaRef ds:uri="6dc4bcd6-49db-4c07-9060-8acfc67cef9f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1034</Words>
  <Application>Microsoft Office PowerPoint</Application>
  <PresentationFormat>Широкоэкранный</PresentationFormat>
  <Paragraphs>258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tf55923798_win32</vt:lpstr>
      <vt:lpstr>Бюджет для граждан</vt:lpstr>
      <vt:lpstr>Презентация PowerPoint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2021-03-09T13:43:04Z</dcterms:created>
  <dcterms:modified xsi:type="dcterms:W3CDTF">2022-11-29T05:52:06Z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